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42F"/>
    <a:srgbClr val="FFFFFF"/>
    <a:srgbClr val="47444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2976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3700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8760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07EE5D-454A-4B0F-9265-FFE8A556E4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6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8754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3469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771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0102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4647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6191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0118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593045-CD0D-4401-A7BF-ED91C46282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09" y="365125"/>
            <a:ext cx="1276350" cy="1181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4E5EDA-C3FD-46D9-A2C8-ADD330F1D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3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089A6FE-30E2-4676-8B01-42866E9406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t="26818" r="19927" b="19583"/>
          <a:stretch/>
        </p:blipFill>
        <p:spPr>
          <a:xfrm>
            <a:off x="1" y="-41901"/>
            <a:ext cx="12215004" cy="54679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8621" y="400176"/>
            <a:ext cx="26436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SOM14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3550" y="1114039"/>
            <a:ext cx="35990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14</a:t>
            </a:r>
            <a:r>
              <a:rPr lang="en-PH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Senior Officials’ Meeting</a:t>
            </a:r>
          </a:p>
          <a:p>
            <a:r>
              <a:rPr lang="en-PH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12 - 13 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December 2018</a:t>
            </a:r>
          </a:p>
          <a:p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Manila, Philippines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3" y="2105352"/>
            <a:ext cx="12191999" cy="1473842"/>
          </a:xfrm>
          <a:prstGeom prst="rect">
            <a:avLst/>
          </a:prstGeom>
          <a:solidFill>
            <a:srgbClr val="90C42F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5600" indent="-355600" algn="l"/>
            <a:r>
              <a:rPr lang="en-PH" sz="4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SESSION 13: AGENDA FOR THE 7</a:t>
            </a:r>
            <a:r>
              <a:rPr lang="en-PH" sz="43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</a:t>
            </a:r>
            <a:r>
              <a:rPr lang="en-PH" sz="4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MINISTERIAL MEETING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7155" y="5831652"/>
            <a:ext cx="2263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400" dirty="0">
                <a:latin typeface="Arial" panose="020B0604020202020204" pitchFamily="34" charset="0"/>
                <a:cs typeface="Arial" panose="020B0604020202020204" pitchFamily="34" charset="0"/>
              </a:rPr>
              <a:t>Place here Country Logo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271" y="5494077"/>
            <a:ext cx="977676" cy="9829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53" y="5471923"/>
            <a:ext cx="2601779" cy="1102426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A73824A2-69A7-4DFE-9A65-5F9EED9A93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1" y="5577175"/>
            <a:ext cx="2844315" cy="92898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EA54EE3B-3FA6-42E3-83FA-5A635BA249AA}"/>
              </a:ext>
            </a:extLst>
          </p:cNvPr>
          <p:cNvSpPr txBox="1">
            <a:spLocks/>
          </p:cNvSpPr>
          <p:nvPr/>
        </p:nvSpPr>
        <p:spPr>
          <a:xfrm>
            <a:off x="353549" y="3814169"/>
            <a:ext cx="7490135" cy="716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PH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0AF4C3F-EA2D-41BB-A6FB-1EFFDD80F466}"/>
              </a:ext>
            </a:extLst>
          </p:cNvPr>
          <p:cNvSpPr txBox="1">
            <a:spLocks/>
          </p:cNvSpPr>
          <p:nvPr/>
        </p:nvSpPr>
        <p:spPr>
          <a:xfrm>
            <a:off x="353549" y="3812726"/>
            <a:ext cx="10430408" cy="71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PH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Co-Chair</a:t>
            </a:r>
            <a:r>
              <a:rPr lang="en-PH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: Philippines</a:t>
            </a:r>
            <a:endParaRPr lang="en-P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7D22E-E57E-407E-89CA-09EB0C09E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Draft MM7 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B4919-2584-4DFF-8516-0EDE15B9A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Word Document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334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7D22E-E57E-407E-89CA-09EB0C09E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Draft MM7 Joint Ministerial Statement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B4919-2584-4DFF-8516-0EDE15B9A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Word Document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06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63318-45A6-491C-B3BE-624567C24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9036"/>
            <a:ext cx="10515600" cy="1325563"/>
          </a:xfrm>
        </p:spPr>
        <p:txBody>
          <a:bodyPr/>
          <a:lstStyle/>
          <a:p>
            <a:r>
              <a:rPr lang="en-MY" dirty="0"/>
              <a:t>SOM14 Recommendations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63B6E-6101-464A-A0A6-0B4F59201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4599"/>
            <a:ext cx="10515600" cy="3662363"/>
          </a:xfrm>
        </p:spPr>
        <p:txBody>
          <a:bodyPr/>
          <a:lstStyle/>
          <a:p>
            <a:pPr marL="625475" indent="-625475">
              <a:buFont typeface="+mj-lt"/>
              <a:buAutoNum type="arabicPeriod"/>
            </a:pPr>
            <a:r>
              <a:rPr lang="en-US" dirty="0"/>
              <a:t>Agree and approve the agenda for the 7</a:t>
            </a:r>
            <a:r>
              <a:rPr lang="en-US" baseline="30000" dirty="0"/>
              <a:t>th</a:t>
            </a:r>
            <a:r>
              <a:rPr lang="en-US" dirty="0"/>
              <a:t> Ministerial Meeting;</a:t>
            </a:r>
            <a:endParaRPr lang="en-US" sz="3600" dirty="0"/>
          </a:p>
          <a:p>
            <a:pPr marL="625475" indent="-625475">
              <a:buFont typeface="+mj-lt"/>
              <a:buAutoNum type="arabicPeriod"/>
            </a:pPr>
            <a:r>
              <a:rPr lang="en-US" dirty="0"/>
              <a:t>Agree to the draft Joint Ministerial Statement for COM’s consideration in the 7</a:t>
            </a:r>
            <a:r>
              <a:rPr lang="en-US" baseline="30000" dirty="0"/>
              <a:t>th</a:t>
            </a:r>
            <a:r>
              <a:rPr lang="en-US" dirty="0"/>
              <a:t> Ministerial Meeting.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8793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" t="8505" b="15428"/>
          <a:stretch/>
        </p:blipFill>
        <p:spPr>
          <a:xfrm>
            <a:off x="-32658" y="-16329"/>
            <a:ext cx="12224657" cy="6858000"/>
          </a:xfrm>
        </p:spPr>
      </p:pic>
      <p:grpSp>
        <p:nvGrpSpPr>
          <p:cNvPr id="28" name="Group 27"/>
          <p:cNvGrpSpPr/>
          <p:nvPr/>
        </p:nvGrpSpPr>
        <p:grpSpPr>
          <a:xfrm>
            <a:off x="2070914" y="2655776"/>
            <a:ext cx="7805149" cy="4383657"/>
            <a:chOff x="2070914" y="2655776"/>
            <a:chExt cx="7805149" cy="4383657"/>
          </a:xfrm>
        </p:grpSpPr>
        <p:sp>
          <p:nvSpPr>
            <p:cNvPr id="26" name="Rectangle 25"/>
            <p:cNvSpPr/>
            <p:nvPr/>
          </p:nvSpPr>
          <p:spPr>
            <a:xfrm>
              <a:off x="2070914" y="2655776"/>
              <a:ext cx="7805149" cy="423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188029" y="2792186"/>
              <a:ext cx="7527471" cy="4094847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51314" y="2922814"/>
              <a:ext cx="7200900" cy="4116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5" name="Marcador de texto 3">
              <a:extLst>
                <a:ext uri="{FF2B5EF4-FFF2-40B4-BE49-F238E27FC236}">
                  <a16:creationId xmlns:a16="http://schemas.microsoft.com/office/drawing/2014/main" id="{004C226F-34B3-464F-A049-9BFE43705FB1}"/>
                </a:ext>
              </a:extLst>
            </p:cNvPr>
            <p:cNvSpPr txBox="1">
              <a:spLocks/>
            </p:cNvSpPr>
            <p:nvPr/>
          </p:nvSpPr>
          <p:spPr>
            <a:xfrm>
              <a:off x="2445844" y="3254865"/>
              <a:ext cx="7106370" cy="172625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Terima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Kasih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- 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Maraming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Salamat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              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Tank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Iu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-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Obrigado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Tagio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Tumas</a:t>
              </a:r>
              <a:endParaRPr lang="es-ES_tradnl" sz="2000" b="1" cap="all" dirty="0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539" y="5313174"/>
            <a:ext cx="1690042" cy="752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46" y="5351237"/>
            <a:ext cx="1605080" cy="676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227" y="5356689"/>
            <a:ext cx="671018" cy="6710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45843" y="6465009"/>
            <a:ext cx="8588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credits: </a:t>
            </a:r>
            <a:r>
              <a:rPr lang="en-PH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Pixabay</a:t>
            </a:r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IYOR Bank/</a:t>
            </a:r>
            <a:r>
              <a:rPr lang="en-PH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JayneJenkins</a:t>
            </a:r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PH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FabriceDudenhofer</a:t>
            </a:r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/Yen-</a:t>
            </a:r>
            <a:r>
              <a:rPr lang="en-PH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YiLee</a:t>
            </a:r>
            <a:endParaRPr lang="en-PH" sz="10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107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95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Open Sans</vt:lpstr>
      <vt:lpstr>Open Sans Extrabold</vt:lpstr>
      <vt:lpstr>Office Theme</vt:lpstr>
      <vt:lpstr>PowerPoint Presentation</vt:lpstr>
      <vt:lpstr>Draft MM7 Agenda</vt:lpstr>
      <vt:lpstr>Draft MM7 Joint Ministerial Statement</vt:lpstr>
      <vt:lpstr>SOM14 Recommendations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janet</dc:creator>
  <cp:lastModifiedBy>Jasmin Saad</cp:lastModifiedBy>
  <cp:revision>46</cp:revision>
  <dcterms:created xsi:type="dcterms:W3CDTF">2018-11-08T04:12:31Z</dcterms:created>
  <dcterms:modified xsi:type="dcterms:W3CDTF">2018-12-12T16:12:28Z</dcterms:modified>
</cp:coreProperties>
</file>