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5EBF1-5F7C-4280-85A0-90FD77E8BD8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EA7926-4008-4ED5-9F0E-97EE610BA35B}">
      <dgm:prSet phldrT="[Text]"/>
      <dgm:spPr/>
      <dgm:t>
        <a:bodyPr/>
        <a:lstStyle/>
        <a:p>
          <a:r>
            <a:rPr lang="en-MY" dirty="0">
              <a:latin typeface="+mn-lt"/>
            </a:rPr>
            <a:t>Venue: </a:t>
          </a:r>
          <a:r>
            <a:rPr lang="en-MY" b="1" dirty="0">
              <a:latin typeface="+mn-lt"/>
            </a:rPr>
            <a:t>Solomon Islands</a:t>
          </a:r>
          <a:endParaRPr lang="en-US" dirty="0"/>
        </a:p>
      </dgm:t>
    </dgm:pt>
    <dgm:pt modelId="{2931E798-FBE1-493B-8802-5D63DDA6C561}" type="parTrans" cxnId="{D6E52F03-03A8-4A9C-88E4-7AE2F820A172}">
      <dgm:prSet/>
      <dgm:spPr/>
      <dgm:t>
        <a:bodyPr/>
        <a:lstStyle/>
        <a:p>
          <a:endParaRPr lang="en-US"/>
        </a:p>
      </dgm:t>
    </dgm:pt>
    <dgm:pt modelId="{2D44EEB0-8806-4ED9-AFA1-FAFD8E532D8C}" type="sibTrans" cxnId="{D6E52F03-03A8-4A9C-88E4-7AE2F820A172}">
      <dgm:prSet/>
      <dgm:spPr/>
      <dgm:t>
        <a:bodyPr/>
        <a:lstStyle/>
        <a:p>
          <a:endParaRPr lang="en-US"/>
        </a:p>
      </dgm:t>
    </dgm:pt>
    <dgm:pt modelId="{CC513872-358E-4AC1-8B34-BD0FEED82F37}">
      <dgm:prSet phldrT="[Text]"/>
      <dgm:spPr/>
      <dgm:t>
        <a:bodyPr/>
        <a:lstStyle/>
        <a:p>
          <a:r>
            <a:rPr lang="en-MY">
              <a:latin typeface="+mn-lt"/>
            </a:rPr>
            <a:t>Tentative Dates for SOM-15 : </a:t>
          </a:r>
          <a:r>
            <a:rPr lang="en-MY" b="1">
              <a:latin typeface="+mn-lt"/>
            </a:rPr>
            <a:t>November 2019</a:t>
          </a:r>
          <a:endParaRPr lang="en-US" dirty="0"/>
        </a:p>
      </dgm:t>
    </dgm:pt>
    <dgm:pt modelId="{C3334B0D-E191-43D0-81AC-F3448237618C}" type="parTrans" cxnId="{8B41C5DF-1910-4922-9FB7-FDF716CCD95C}">
      <dgm:prSet/>
      <dgm:spPr/>
      <dgm:t>
        <a:bodyPr/>
        <a:lstStyle/>
        <a:p>
          <a:endParaRPr lang="en-US"/>
        </a:p>
      </dgm:t>
    </dgm:pt>
    <dgm:pt modelId="{CA35C960-F4B1-48E5-9A71-6112ED9543E2}" type="sibTrans" cxnId="{8B41C5DF-1910-4922-9FB7-FDF716CCD95C}">
      <dgm:prSet/>
      <dgm:spPr/>
      <dgm:t>
        <a:bodyPr/>
        <a:lstStyle/>
        <a:p>
          <a:endParaRPr lang="en-US"/>
        </a:p>
      </dgm:t>
    </dgm:pt>
    <dgm:pt modelId="{6335D11A-AA81-4BB8-982C-8907A88D8DB3}" type="pres">
      <dgm:prSet presAssocID="{32F5EBF1-5F7C-4280-85A0-90FD77E8BD8E}" presName="Name0" presStyleCnt="0">
        <dgm:presLayoutVars>
          <dgm:chMax/>
          <dgm:chPref/>
          <dgm:dir/>
          <dgm:animLvl val="lvl"/>
        </dgm:presLayoutVars>
      </dgm:prSet>
      <dgm:spPr/>
    </dgm:pt>
    <dgm:pt modelId="{8413FFD7-E967-4688-BE76-86EEDD19ECC8}" type="pres">
      <dgm:prSet presAssocID="{96EA7926-4008-4ED5-9F0E-97EE610BA35B}" presName="composite" presStyleCnt="0"/>
      <dgm:spPr/>
    </dgm:pt>
    <dgm:pt modelId="{DDF5640A-F1D9-49F1-AA98-195888CDA7FF}" type="pres">
      <dgm:prSet presAssocID="{96EA7926-4008-4ED5-9F0E-97EE610BA35B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9DAD060-B83C-431E-ADBE-813DFF8306AD}" type="pres">
      <dgm:prSet presAssocID="{96EA7926-4008-4ED5-9F0E-97EE610BA35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78FA974-5F51-4293-9D26-A12CCFDFCD7D}" type="pres">
      <dgm:prSet presAssocID="{96EA7926-4008-4ED5-9F0E-97EE610BA35B}" presName="BalanceSpacing" presStyleCnt="0"/>
      <dgm:spPr/>
    </dgm:pt>
    <dgm:pt modelId="{04545017-646F-4C5D-B4E5-A968B2BD8034}" type="pres">
      <dgm:prSet presAssocID="{96EA7926-4008-4ED5-9F0E-97EE610BA35B}" presName="BalanceSpacing1" presStyleCnt="0"/>
      <dgm:spPr/>
    </dgm:pt>
    <dgm:pt modelId="{F31AA104-3075-47B7-92FA-F0D4F18E928C}" type="pres">
      <dgm:prSet presAssocID="{2D44EEB0-8806-4ED9-AFA1-FAFD8E532D8C}" presName="Accent1Text" presStyleLbl="node1" presStyleIdx="1" presStyleCnt="4"/>
      <dgm:spPr/>
    </dgm:pt>
    <dgm:pt modelId="{14C21067-419C-443E-BA9B-D7B77BFEEDAE}" type="pres">
      <dgm:prSet presAssocID="{2D44EEB0-8806-4ED9-AFA1-FAFD8E532D8C}" presName="spaceBetweenRectangles" presStyleCnt="0"/>
      <dgm:spPr/>
    </dgm:pt>
    <dgm:pt modelId="{30C9A756-4667-4541-9815-BCAE2FB5F0A8}" type="pres">
      <dgm:prSet presAssocID="{CC513872-358E-4AC1-8B34-BD0FEED82F37}" presName="composite" presStyleCnt="0"/>
      <dgm:spPr/>
    </dgm:pt>
    <dgm:pt modelId="{FA0E9787-340C-4C0F-AC52-4BD19FFD367A}" type="pres">
      <dgm:prSet presAssocID="{CC513872-358E-4AC1-8B34-BD0FEED82F37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8B9BFFF-1EF9-4BD4-BE0D-17E254292AB1}" type="pres">
      <dgm:prSet presAssocID="{CC513872-358E-4AC1-8B34-BD0FEED82F3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5E1C571-DB75-49AF-8215-55A5352E8FA0}" type="pres">
      <dgm:prSet presAssocID="{CC513872-358E-4AC1-8B34-BD0FEED82F37}" presName="BalanceSpacing" presStyleCnt="0"/>
      <dgm:spPr/>
    </dgm:pt>
    <dgm:pt modelId="{7AC068BA-DF04-4CF8-968C-C02F9A8350F3}" type="pres">
      <dgm:prSet presAssocID="{CC513872-358E-4AC1-8B34-BD0FEED82F37}" presName="BalanceSpacing1" presStyleCnt="0"/>
      <dgm:spPr/>
    </dgm:pt>
    <dgm:pt modelId="{CAAC25B1-E6BA-4C54-B2CF-8745611E054A}" type="pres">
      <dgm:prSet presAssocID="{CA35C960-F4B1-48E5-9A71-6112ED9543E2}" presName="Accent1Text" presStyleLbl="node1" presStyleIdx="3" presStyleCnt="4"/>
      <dgm:spPr/>
    </dgm:pt>
  </dgm:ptLst>
  <dgm:cxnLst>
    <dgm:cxn modelId="{D6E52F03-03A8-4A9C-88E4-7AE2F820A172}" srcId="{32F5EBF1-5F7C-4280-85A0-90FD77E8BD8E}" destId="{96EA7926-4008-4ED5-9F0E-97EE610BA35B}" srcOrd="0" destOrd="0" parTransId="{2931E798-FBE1-493B-8802-5D63DDA6C561}" sibTransId="{2D44EEB0-8806-4ED9-AFA1-FAFD8E532D8C}"/>
    <dgm:cxn modelId="{6570B30E-A07C-4262-B0C3-228AB286F950}" type="presOf" srcId="{2D44EEB0-8806-4ED9-AFA1-FAFD8E532D8C}" destId="{F31AA104-3075-47B7-92FA-F0D4F18E928C}" srcOrd="0" destOrd="0" presId="urn:microsoft.com/office/officeart/2008/layout/AlternatingHexagons"/>
    <dgm:cxn modelId="{E02E0378-0ED6-41FB-B643-9090BD562476}" type="presOf" srcId="{CA35C960-F4B1-48E5-9A71-6112ED9543E2}" destId="{CAAC25B1-E6BA-4C54-B2CF-8745611E054A}" srcOrd="0" destOrd="0" presId="urn:microsoft.com/office/officeart/2008/layout/AlternatingHexagons"/>
    <dgm:cxn modelId="{385E9491-F8D3-4647-94A9-82AFB7FEEAD0}" type="presOf" srcId="{96EA7926-4008-4ED5-9F0E-97EE610BA35B}" destId="{DDF5640A-F1D9-49F1-AA98-195888CDA7FF}" srcOrd="0" destOrd="0" presId="urn:microsoft.com/office/officeart/2008/layout/AlternatingHexagons"/>
    <dgm:cxn modelId="{8B41C5DF-1910-4922-9FB7-FDF716CCD95C}" srcId="{32F5EBF1-5F7C-4280-85A0-90FD77E8BD8E}" destId="{CC513872-358E-4AC1-8B34-BD0FEED82F37}" srcOrd="1" destOrd="0" parTransId="{C3334B0D-E191-43D0-81AC-F3448237618C}" sibTransId="{CA35C960-F4B1-48E5-9A71-6112ED9543E2}"/>
    <dgm:cxn modelId="{AAA2F1E4-F8E3-4A29-B905-E1BF3D0A6F5C}" type="presOf" srcId="{CC513872-358E-4AC1-8B34-BD0FEED82F37}" destId="{FA0E9787-340C-4C0F-AC52-4BD19FFD367A}" srcOrd="0" destOrd="0" presId="urn:microsoft.com/office/officeart/2008/layout/AlternatingHexagons"/>
    <dgm:cxn modelId="{B9B5E9EB-AC8C-4FDE-9AC7-F24DC75C728C}" type="presOf" srcId="{32F5EBF1-5F7C-4280-85A0-90FD77E8BD8E}" destId="{6335D11A-AA81-4BB8-982C-8907A88D8DB3}" srcOrd="0" destOrd="0" presId="urn:microsoft.com/office/officeart/2008/layout/AlternatingHexagons"/>
    <dgm:cxn modelId="{121EB948-7115-4194-A303-4B26CFAB0C56}" type="presParOf" srcId="{6335D11A-AA81-4BB8-982C-8907A88D8DB3}" destId="{8413FFD7-E967-4688-BE76-86EEDD19ECC8}" srcOrd="0" destOrd="0" presId="urn:microsoft.com/office/officeart/2008/layout/AlternatingHexagons"/>
    <dgm:cxn modelId="{05671500-A1B1-4B8B-9192-C7E237230055}" type="presParOf" srcId="{8413FFD7-E967-4688-BE76-86EEDD19ECC8}" destId="{DDF5640A-F1D9-49F1-AA98-195888CDA7FF}" srcOrd="0" destOrd="0" presId="urn:microsoft.com/office/officeart/2008/layout/AlternatingHexagons"/>
    <dgm:cxn modelId="{3F9FD415-D5AE-4EB6-BE4D-159221F98C4D}" type="presParOf" srcId="{8413FFD7-E967-4688-BE76-86EEDD19ECC8}" destId="{69DAD060-B83C-431E-ADBE-813DFF8306AD}" srcOrd="1" destOrd="0" presId="urn:microsoft.com/office/officeart/2008/layout/AlternatingHexagons"/>
    <dgm:cxn modelId="{6D0F9E8B-983B-47C7-B677-0BDBAE7E63E1}" type="presParOf" srcId="{8413FFD7-E967-4688-BE76-86EEDD19ECC8}" destId="{678FA974-5F51-4293-9D26-A12CCFDFCD7D}" srcOrd="2" destOrd="0" presId="urn:microsoft.com/office/officeart/2008/layout/AlternatingHexagons"/>
    <dgm:cxn modelId="{6F3DD7C5-81A9-4334-8F7B-3CAEF92ECDD4}" type="presParOf" srcId="{8413FFD7-E967-4688-BE76-86EEDD19ECC8}" destId="{04545017-646F-4C5D-B4E5-A968B2BD8034}" srcOrd="3" destOrd="0" presId="urn:microsoft.com/office/officeart/2008/layout/AlternatingHexagons"/>
    <dgm:cxn modelId="{8C6BCC91-12A6-4043-AC59-3B07A47FEAAA}" type="presParOf" srcId="{8413FFD7-E967-4688-BE76-86EEDD19ECC8}" destId="{F31AA104-3075-47B7-92FA-F0D4F18E928C}" srcOrd="4" destOrd="0" presId="urn:microsoft.com/office/officeart/2008/layout/AlternatingHexagons"/>
    <dgm:cxn modelId="{4F82104E-E31C-4B09-8CFB-0FFCC8A8F9B3}" type="presParOf" srcId="{6335D11A-AA81-4BB8-982C-8907A88D8DB3}" destId="{14C21067-419C-443E-BA9B-D7B77BFEEDAE}" srcOrd="1" destOrd="0" presId="urn:microsoft.com/office/officeart/2008/layout/AlternatingHexagons"/>
    <dgm:cxn modelId="{7CDC67AE-396F-4249-9FB7-09B1F4E0D023}" type="presParOf" srcId="{6335D11A-AA81-4BB8-982C-8907A88D8DB3}" destId="{30C9A756-4667-4541-9815-BCAE2FB5F0A8}" srcOrd="2" destOrd="0" presId="urn:microsoft.com/office/officeart/2008/layout/AlternatingHexagons"/>
    <dgm:cxn modelId="{0F5417D7-1D0B-4F48-8512-9AAA31844A15}" type="presParOf" srcId="{30C9A756-4667-4541-9815-BCAE2FB5F0A8}" destId="{FA0E9787-340C-4C0F-AC52-4BD19FFD367A}" srcOrd="0" destOrd="0" presId="urn:microsoft.com/office/officeart/2008/layout/AlternatingHexagons"/>
    <dgm:cxn modelId="{083E45C7-D7D1-41CA-A900-74BEEF7B5C49}" type="presParOf" srcId="{30C9A756-4667-4541-9815-BCAE2FB5F0A8}" destId="{58B9BFFF-1EF9-4BD4-BE0D-17E254292AB1}" srcOrd="1" destOrd="0" presId="urn:microsoft.com/office/officeart/2008/layout/AlternatingHexagons"/>
    <dgm:cxn modelId="{F916919F-A7D3-4398-9730-F6473FB9171F}" type="presParOf" srcId="{30C9A756-4667-4541-9815-BCAE2FB5F0A8}" destId="{C5E1C571-DB75-49AF-8215-55A5352E8FA0}" srcOrd="2" destOrd="0" presId="urn:microsoft.com/office/officeart/2008/layout/AlternatingHexagons"/>
    <dgm:cxn modelId="{64F38106-89E9-4C01-B9A5-0AB690EFAFDA}" type="presParOf" srcId="{30C9A756-4667-4541-9815-BCAE2FB5F0A8}" destId="{7AC068BA-DF04-4CF8-968C-C02F9A8350F3}" srcOrd="3" destOrd="0" presId="urn:microsoft.com/office/officeart/2008/layout/AlternatingHexagons"/>
    <dgm:cxn modelId="{CC358B72-CFB1-45B8-AC9D-6A9D6B1E80D5}" type="presParOf" srcId="{30C9A756-4667-4541-9815-BCAE2FB5F0A8}" destId="{CAAC25B1-E6BA-4C54-B2CF-8745611E05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5640A-F1D9-49F1-AA98-195888CDA7FF}">
      <dsp:nvSpPr>
        <dsp:cNvPr id="0" name=""/>
        <dsp:cNvSpPr/>
      </dsp:nvSpPr>
      <dsp:spPr>
        <a:xfrm rot="5400000">
          <a:off x="3437692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kern="1200" dirty="0">
              <a:latin typeface="+mn-lt"/>
            </a:rPr>
            <a:t>Venue: </a:t>
          </a:r>
          <a:r>
            <a:rPr lang="en-MY" sz="1900" b="1" kern="1200" dirty="0">
              <a:latin typeface="+mn-lt"/>
            </a:rPr>
            <a:t>Solomon Islands</a:t>
          </a:r>
          <a:endParaRPr lang="en-US" sz="1900" kern="1200" dirty="0"/>
        </a:p>
      </dsp:txBody>
      <dsp:txXfrm rot="-5400000">
        <a:off x="3890545" y="974081"/>
        <a:ext cx="1352070" cy="1554103"/>
      </dsp:txXfrm>
    </dsp:sp>
    <dsp:sp modelId="{69DAD060-B83C-431E-ADBE-813DFF8306AD}">
      <dsp:nvSpPr>
        <dsp:cNvPr id="0" name=""/>
        <dsp:cNvSpPr/>
      </dsp:nvSpPr>
      <dsp:spPr>
        <a:xfrm>
          <a:off x="5608320" y="107379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AA104-3075-47B7-92FA-F0D4F18E928C}">
      <dsp:nvSpPr>
        <dsp:cNvPr id="0" name=""/>
        <dsp:cNvSpPr/>
      </dsp:nvSpPr>
      <dsp:spPr>
        <a:xfrm rot="5400000">
          <a:off x="1316284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69137" y="974081"/>
        <a:ext cx="1352070" cy="1554103"/>
      </dsp:txXfrm>
    </dsp:sp>
    <dsp:sp modelId="{FA0E9787-340C-4C0F-AC52-4BD19FFD367A}">
      <dsp:nvSpPr>
        <dsp:cNvPr id="0" name=""/>
        <dsp:cNvSpPr/>
      </dsp:nvSpPr>
      <dsp:spPr>
        <a:xfrm rot="5400000">
          <a:off x="2372924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kern="1200">
              <a:latin typeface="+mn-lt"/>
            </a:rPr>
            <a:t>Tentative Dates for SOM-15 : </a:t>
          </a:r>
          <a:r>
            <a:rPr lang="en-MY" sz="1900" b="1" kern="1200">
              <a:latin typeface="+mn-lt"/>
            </a:rPr>
            <a:t>November 2019</a:t>
          </a:r>
          <a:endParaRPr lang="en-US" sz="1900" kern="1200" dirty="0"/>
        </a:p>
      </dsp:txBody>
      <dsp:txXfrm rot="-5400000">
        <a:off x="2825777" y="2890483"/>
        <a:ext cx="1352070" cy="1554103"/>
      </dsp:txXfrm>
    </dsp:sp>
    <dsp:sp modelId="{58B9BFFF-1EF9-4BD4-BE0D-17E254292AB1}">
      <dsp:nvSpPr>
        <dsp:cNvPr id="0" name=""/>
        <dsp:cNvSpPr/>
      </dsp:nvSpPr>
      <dsp:spPr>
        <a:xfrm>
          <a:off x="0" y="299020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C25B1-E6BA-4C54-B2CF-8745611E054A}">
      <dsp:nvSpPr>
        <dsp:cNvPr id="0" name=""/>
        <dsp:cNvSpPr/>
      </dsp:nvSpPr>
      <dsp:spPr>
        <a:xfrm rot="5400000">
          <a:off x="4494332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947185" y="2890483"/>
        <a:ext cx="1352070" cy="155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07/12/2018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105352"/>
            <a:ext cx="12191999" cy="1473842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14: 15</a:t>
            </a:r>
            <a:r>
              <a:rPr lang="en-PH" sz="43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SENIOR OFFICIALS’ MEETING (SOM-15)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155" y="5831652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Place here Country 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71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Co-Chair: Solomon Islands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B4B9CA-647E-47B9-A1FB-2A56B5D18C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SOM-15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3C7947-1DCF-46A1-8D9B-838F7BCB9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656627"/>
              </p:ext>
            </p:extLst>
          </p:nvPr>
        </p:nvGraphicFramePr>
        <p:xfrm>
          <a:off x="2578652" y="10279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5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82E0-E4A2-42CB-BE4B-F6D73848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FF29-23DE-4602-A9AB-E6BD79B1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Acknowledge and agree on the date and venue for the 15</a:t>
            </a:r>
            <a:r>
              <a:rPr lang="en-US" baseline="30000" dirty="0"/>
              <a:t>th</a:t>
            </a:r>
            <a:r>
              <a:rPr lang="en-US" dirty="0"/>
              <a:t> Senior Officials’ Meeting whereby it shall be conducted in </a:t>
            </a:r>
            <a:r>
              <a:rPr lang="en-US" dirty="0">
                <a:highlight>
                  <a:srgbClr val="FFFF00"/>
                </a:highlight>
              </a:rPr>
              <a:t>November in Solomon Islands</a:t>
            </a:r>
            <a:r>
              <a:rPr lang="en-US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85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97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PowerPoint Presentation</vt:lpstr>
      <vt:lpstr>SOM-14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44</cp:revision>
  <dcterms:created xsi:type="dcterms:W3CDTF">2018-11-08T04:12:31Z</dcterms:created>
  <dcterms:modified xsi:type="dcterms:W3CDTF">2018-12-07T06:17:21Z</dcterms:modified>
</cp:coreProperties>
</file>