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29"/>
  </p:normalViewPr>
  <p:slideViewPr>
    <p:cSldViewPr snapToGrid="0" snapToObjects="1">
      <p:cViewPr varScale="1">
        <p:scale>
          <a:sx n="82" d="100"/>
          <a:sy n="82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70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96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17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6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43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0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45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6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63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83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37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2DC4A-8401-1942-8331-0C1F71CD4FEF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31F31-D1D8-9C4D-A385-85296A132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3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splay 1"/>
          <p:cNvSpPr/>
          <p:nvPr/>
        </p:nvSpPr>
        <p:spPr>
          <a:xfrm>
            <a:off x="7268705" y="902776"/>
            <a:ext cx="4386020" cy="1890794"/>
          </a:xfrm>
          <a:prstGeom prst="flowChartDisp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Input: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Staff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Volunteer (Univ. Student)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Environmentalist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Influencer (vlogger, blogger)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NCC Officers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3938" y="865120"/>
            <a:ext cx="4573940" cy="19661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/>
              <a:t>Activity: Outreach Campaign</a:t>
            </a:r>
          </a:p>
          <a:p>
            <a:endParaRPr lang="en-GB" dirty="0"/>
          </a:p>
          <a:p>
            <a:r>
              <a:rPr lang="en-GB" dirty="0" smtClean="0"/>
              <a:t>Priorities: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High influence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Technology savvy</a:t>
            </a:r>
          </a:p>
        </p:txBody>
      </p:sp>
      <p:cxnSp>
        <p:nvCxnSpPr>
          <p:cNvPr id="5" name="Straight Arrow Connector 4"/>
          <p:cNvCxnSpPr>
            <a:stCxn id="2" idx="1"/>
            <a:endCxn id="3" idx="3"/>
          </p:cNvCxnSpPr>
          <p:nvPr/>
        </p:nvCxnSpPr>
        <p:spPr>
          <a:xfrm flipH="1">
            <a:off x="5687878" y="1848173"/>
            <a:ext cx="1580827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splay 11"/>
          <p:cNvSpPr/>
          <p:nvPr/>
        </p:nvSpPr>
        <p:spPr>
          <a:xfrm rot="5400000">
            <a:off x="1761963" y="2179452"/>
            <a:ext cx="3277890" cy="5955222"/>
          </a:xfrm>
          <a:prstGeom prst="flowChartDisplay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Outputs: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Social media campaign produce on FB, YouTube, Twitter, Instagram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Movie Screening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Talks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Measurement: attendees, subscriber, followers, share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Participants: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17-30 years old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Journalist, Environmentalist/Naturalist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3" idx="2"/>
            <a:endCxn id="12" idx="1"/>
          </p:cNvCxnSpPr>
          <p:nvPr/>
        </p:nvCxnSpPr>
        <p:spPr>
          <a:xfrm>
            <a:off x="3400908" y="2831227"/>
            <a:ext cx="0" cy="68689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0"/>
            <a:endCxn id="20" idx="2"/>
          </p:cNvCxnSpPr>
          <p:nvPr/>
        </p:nvCxnSpPr>
        <p:spPr>
          <a:xfrm flipV="1">
            <a:off x="6378519" y="5115139"/>
            <a:ext cx="564722" cy="4192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943241" y="3434270"/>
            <a:ext cx="5248759" cy="3361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Outcomes:</a:t>
            </a:r>
          </a:p>
          <a:p>
            <a:pPr algn="ctr"/>
            <a:endParaRPr lang="en-GB" dirty="0" smtClean="0"/>
          </a:p>
          <a:p>
            <a:r>
              <a:rPr lang="en-GB" dirty="0" smtClean="0"/>
              <a:t>Short: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Better understanding  of CTI knowledge and CTI role</a:t>
            </a:r>
          </a:p>
          <a:p>
            <a:pPr marL="14288" indent="-14288">
              <a:buFont typeface="Arial" charset="0"/>
              <a:buChar char="•"/>
            </a:pPr>
            <a:r>
              <a:rPr lang="en-GB" dirty="0" smtClean="0"/>
              <a:t>    Encourage the young generation to involve on CTI-CFF’s efforts</a:t>
            </a:r>
          </a:p>
          <a:p>
            <a:r>
              <a:rPr lang="en-GB" dirty="0" smtClean="0"/>
              <a:t>Medium: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Improve the  involvement and raise the </a:t>
            </a:r>
            <a:r>
              <a:rPr lang="en-GB" dirty="0" smtClean="0"/>
              <a:t>awareness </a:t>
            </a:r>
            <a:r>
              <a:rPr lang="en-GB" dirty="0" smtClean="0"/>
              <a:t> from Millennials/Younger Generations</a:t>
            </a:r>
          </a:p>
          <a:p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414577" y="149640"/>
            <a:ext cx="11422251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Issues: Expand </a:t>
            </a:r>
            <a:r>
              <a:rPr lang="en-GB" sz="2800" b="1" smtClean="0">
                <a:solidFill>
                  <a:schemeClr val="bg1"/>
                </a:solidFill>
              </a:rPr>
              <a:t>the outreach of </a:t>
            </a:r>
            <a:r>
              <a:rPr lang="en-GB" sz="2800" b="1" dirty="0" smtClean="0">
                <a:solidFill>
                  <a:schemeClr val="bg1"/>
                </a:solidFill>
              </a:rPr>
              <a:t>CTI-CFF to be well known to the millennials </a:t>
            </a:r>
            <a:endParaRPr lang="en-GB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7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110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2017-10-23T03:36:44Z</dcterms:created>
  <dcterms:modified xsi:type="dcterms:W3CDTF">2017-10-23T05:03:19Z</dcterms:modified>
</cp:coreProperties>
</file>