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02T15:48:38.944" idx="1">
    <p:pos x="303" y="-817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-11502" y="-197909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3" y="2109483"/>
            <a:ext cx="12191999" cy="1469711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SESSION 12: PROPOSED CALENDAR</a:t>
            </a:r>
          </a:p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     OF EVENTS 2019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8429" y="3886283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 by Dr. Hendra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Yusran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Siry</a:t>
            </a:r>
            <a:endPara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CTI-CFF Regional Secretariat </a:t>
            </a:r>
            <a:r>
              <a:rPr lang="en-PH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Interim Executive Director</a:t>
            </a:r>
            <a:endPara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96" y="5472095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53549" y="3812726"/>
            <a:ext cx="10430408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473FF4-6D0E-418F-82EB-B68220C3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6" y="439861"/>
            <a:ext cx="9684655" cy="78876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000" dirty="0"/>
              <a:t>SOM-14 RECOMMENDATIONS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17" y="1612669"/>
            <a:ext cx="100394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1900" dirty="0"/>
              <a:t>Note the 2019 Calendar of Events, subject to further update and revisions; and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1900" dirty="0"/>
              <a:t>Task the Regional Secretariat to work with NCCs, TWGs, cross cutting themes (CCTs) and Development Partners to strategize and further prioritize its participation to profile CTI-CFF in the proposed events.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GB" sz="19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62163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IYOR Bank/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JayneJenkins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FabriceDudenhofer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/Yen-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YiLee</a:t>
            </a:r>
            <a:endParaRPr lang="en-PH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113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Open Sans</vt:lpstr>
      <vt:lpstr>Open Sans Extrabold</vt:lpstr>
      <vt:lpstr>Office Theme</vt:lpstr>
      <vt:lpstr>PowerPoint Presentation</vt:lpstr>
      <vt:lpstr>SOM-14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114</cp:revision>
  <dcterms:created xsi:type="dcterms:W3CDTF">2018-11-08T04:12:31Z</dcterms:created>
  <dcterms:modified xsi:type="dcterms:W3CDTF">2018-12-13T13:46:16Z</dcterms:modified>
</cp:coreProperties>
</file>