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0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2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2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2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0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5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0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1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8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67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CE033-E480-4FE6-9045-1A5F88784CAA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E79A2-B2FA-457E-845B-C230C5FB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39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53400" cy="56388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000" b="1" dirty="0" smtClean="0"/>
              <a:t>CTI CFF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15th SENIOR OFFICIALS MEETING</a:t>
            </a:r>
            <a:br>
              <a:rPr lang="en-US" sz="3200" dirty="0" smtClean="0"/>
            </a:br>
            <a:r>
              <a:rPr lang="en-US" sz="3200" dirty="0" smtClean="0"/>
              <a:t>Honiara, 4 - 8 November 2019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Title: </a:t>
            </a:r>
            <a:r>
              <a:rPr lang="en-US" sz="3200" dirty="0" smtClean="0"/>
              <a:t>Mobilizing the </a:t>
            </a:r>
            <a:r>
              <a:rPr lang="en-US" sz="3200" dirty="0" smtClean="0"/>
              <a:t>Resources</a:t>
            </a:r>
            <a:br>
              <a:rPr lang="en-US" sz="3200" dirty="0" smtClean="0"/>
            </a:br>
            <a:r>
              <a:rPr lang="en-US" sz="3200" dirty="0" smtClean="0"/>
              <a:t>- Corporate Responsibilities</a:t>
            </a:r>
            <a:br>
              <a:rPr lang="en-US" sz="3200" dirty="0" smtClean="0"/>
            </a:br>
            <a:r>
              <a:rPr lang="en-US" sz="3200" dirty="0" smtClean="0"/>
              <a:t>- Green Mutual Fund</a:t>
            </a:r>
            <a:br>
              <a:rPr lang="en-US" sz="3200" dirty="0" smtClean="0"/>
            </a:br>
            <a:r>
              <a:rPr lang="en-US" sz="3200" dirty="0" smtClean="0"/>
              <a:t>- Sustainable Responsible Index</a:t>
            </a:r>
            <a:br>
              <a:rPr lang="en-US" sz="3200" dirty="0" smtClean="0"/>
            </a:br>
            <a:r>
              <a:rPr lang="en-US" sz="3200" dirty="0" smtClean="0"/>
              <a:t>Conclusion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Gustaaf</a:t>
            </a:r>
            <a:r>
              <a:rPr lang="en-US" sz="3200" dirty="0" smtClean="0"/>
              <a:t> A. </a:t>
            </a:r>
            <a:r>
              <a:rPr lang="en-US" sz="3200" dirty="0" err="1" smtClean="0"/>
              <a:t>Lumiu</a:t>
            </a:r>
            <a:r>
              <a:rPr lang="en-US" sz="3200" dirty="0" smtClean="0"/>
              <a:t>, DED-CS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692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53400" cy="5638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OECD-ESCAP Regional Conference on Corporate Responsibilities, </a:t>
            </a:r>
            <a:br>
              <a:rPr lang="en-US" sz="3600" dirty="0" smtClean="0"/>
            </a:br>
            <a:r>
              <a:rPr lang="en-US" sz="3600" dirty="0" smtClean="0"/>
              <a:t>Bangkok 2-3 November 2009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Biodiversity and Business</a:t>
            </a:r>
            <a:br>
              <a:rPr lang="en-US" sz="3600" dirty="0" smtClean="0"/>
            </a:br>
            <a:r>
              <a:rPr lang="en-US" sz="3600" dirty="0" smtClean="0"/>
              <a:t>You Name It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>Environmental Investing</a:t>
            </a:r>
            <a:br>
              <a:rPr lang="en-US" sz="3200" dirty="0" smtClean="0"/>
            </a:br>
            <a:r>
              <a:rPr lang="en-US" sz="3200" dirty="0" smtClean="0"/>
              <a:t>Why Business Need</a:t>
            </a:r>
            <a:br>
              <a:rPr lang="en-US" sz="3200" dirty="0" smtClean="0"/>
            </a:br>
            <a:r>
              <a:rPr lang="en-US" sz="3200" dirty="0" smtClean="0"/>
              <a:t>What Investors Want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7881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5745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Green Mutual Fund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100" dirty="0" smtClean="0"/>
              <a:t>Est. Jakarta, 26 April 2007 </a:t>
            </a:r>
            <a:br>
              <a:rPr lang="en-US" sz="3100" dirty="0" smtClean="0"/>
            </a:br>
            <a:r>
              <a:rPr lang="en-US" sz="3100" dirty="0"/>
              <a:t>I</a:t>
            </a:r>
            <a:r>
              <a:rPr lang="en-US" sz="3100" dirty="0" smtClean="0"/>
              <a:t>nitial fund IDR 30 million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Investors’ Participation</a:t>
            </a:r>
            <a:br>
              <a:rPr lang="en-US" sz="4000" dirty="0" smtClean="0"/>
            </a:br>
            <a:r>
              <a:rPr lang="en-US" sz="4000" dirty="0" smtClean="0"/>
              <a:t>Premium, Gold, Silver, Regular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NAV Managed  24/10/2019</a:t>
            </a:r>
            <a:br>
              <a:rPr lang="en-US" sz="3600" dirty="0" smtClean="0"/>
            </a:br>
            <a:r>
              <a:rPr lang="en-US" sz="3600" dirty="0" smtClean="0"/>
              <a:t>IDR 1B eq.to USD70 Million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840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4648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Sustainable Responsible Index</a:t>
            </a:r>
            <a:r>
              <a:rPr lang="en-US" sz="4000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(Green Index </a:t>
            </a:r>
            <a:r>
              <a:rPr lang="en-US" sz="3600" dirty="0" err="1" smtClean="0"/>
              <a:t>Kehati</a:t>
            </a:r>
            <a:r>
              <a:rPr lang="en-US" sz="3600" dirty="0" smtClean="0"/>
              <a:t>-IDX)</a:t>
            </a:r>
            <a:br>
              <a:rPr lang="en-US" sz="3600" dirty="0" smtClean="0"/>
            </a:br>
            <a:r>
              <a:rPr lang="en-US" sz="3600" dirty="0" smtClean="0"/>
              <a:t>Est. Jakarta, 8 June 2009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Screening</a:t>
            </a:r>
            <a:br>
              <a:rPr lang="en-US" sz="3600" dirty="0" smtClean="0"/>
            </a:br>
            <a:r>
              <a:rPr lang="en-US" sz="3600" dirty="0" smtClean="0"/>
              <a:t>Negative, Financial, Fundamental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Performance</a:t>
            </a:r>
            <a:br>
              <a:rPr lang="en-US" sz="3600" dirty="0" smtClean="0"/>
            </a:br>
            <a:r>
              <a:rPr lang="en-US" sz="3600" dirty="0" smtClean="0"/>
              <a:t>10% above the Composite Index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80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305800" cy="5105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CTI CFF</a:t>
            </a:r>
            <a:br>
              <a:rPr lang="en-US" sz="4000" dirty="0" smtClean="0"/>
            </a:br>
            <a:r>
              <a:rPr lang="en-US" sz="4000" dirty="0" smtClean="0"/>
              <a:t>RESOURCE MOBILIZATION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- FIRST EXTERNAL EVALUATION </a:t>
            </a:r>
            <a:br>
              <a:rPr lang="en-US" sz="3200" dirty="0" smtClean="0"/>
            </a:br>
            <a:r>
              <a:rPr lang="en-US" sz="3200" dirty="0" smtClean="0"/>
              <a:t>(after 10 years)</a:t>
            </a:r>
            <a:br>
              <a:rPr lang="en-US" sz="3200" dirty="0" smtClean="0"/>
            </a:br>
            <a:r>
              <a:rPr lang="en-US" sz="3200" dirty="0" smtClean="0"/>
              <a:t>- STRATEGIC PLAN (RPOA 2.0)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09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139</TotalTime>
  <Words>12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  CTI CFF 15th SENIOR OFFICIALS MEETING Honiara, 4 - 8 November 2019  Title: Mobilizing the Resources - Corporate Responsibilities - Green Mutual Fund - Sustainable Responsible Index Conclusion  Gustaaf A. Lumiu, DED-CS      </vt:lpstr>
      <vt:lpstr>OECD-ESCAP Regional Conference on Corporate Responsibilities,  Bangkok 2-3 November 2009  Biodiversity and Business You Name It  Environmental Investing Why Business Need What Investors Want</vt:lpstr>
      <vt:lpstr> Green Mutual Fund  Est. Jakarta, 26 April 2007  Initial fund IDR 30 million  Investors’ Participation Premium, Gold, Silver, Regular  NAV Managed  24/10/2019 IDR 1B eq.to USD70 Million </vt:lpstr>
      <vt:lpstr>Sustainable Responsible Index  (Green Index Kehati-IDX) Est. Jakarta, 8 June 2009  Screening Negative, Financial, Fundamental  Performance 10% above the Composite Index</vt:lpstr>
      <vt:lpstr>CTI CFF RESOURCE MOBILIZATION  - FIRST EXTERNAL EVALUATION  (after 10 years) - STRATEGIC PLAN (RPOA 2.0)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Participation UN ESCAP MEETING</dc:title>
  <dc:creator>Windows User</dc:creator>
  <cp:lastModifiedBy>Windows User</cp:lastModifiedBy>
  <cp:revision>26</cp:revision>
  <dcterms:created xsi:type="dcterms:W3CDTF">2019-10-26T15:42:36Z</dcterms:created>
  <dcterms:modified xsi:type="dcterms:W3CDTF">2019-10-26T18:09:59Z</dcterms:modified>
</cp:coreProperties>
</file>