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9" r:id="rId2"/>
    <p:sldId id="268" r:id="rId3"/>
    <p:sldId id="260" r:id="rId4"/>
    <p:sldId id="269" r:id="rId5"/>
    <p:sldId id="261" r:id="rId6"/>
    <p:sldId id="262" r:id="rId7"/>
    <p:sldId id="264" r:id="rId8"/>
    <p:sldId id="275" r:id="rId9"/>
    <p:sldId id="273" r:id="rId10"/>
    <p:sldId id="276" r:id="rId11"/>
    <p:sldId id="277" r:id="rId12"/>
    <p:sldId id="293" r:id="rId13"/>
    <p:sldId id="278" r:id="rId14"/>
    <p:sldId id="265" r:id="rId15"/>
    <p:sldId id="281" r:id="rId16"/>
    <p:sldId id="290" r:id="rId17"/>
    <p:sldId id="285" r:id="rId18"/>
    <p:sldId id="291" r:id="rId19"/>
    <p:sldId id="283" r:id="rId20"/>
    <p:sldId id="292" r:id="rId21"/>
    <p:sldId id="2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p:scale>
          <a:sx n="60" d="100"/>
          <a:sy n="60" d="100"/>
        </p:scale>
        <p:origin x="1056"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35C7AC-4255-4A8B-8C57-3384446E53EF}" type="doc">
      <dgm:prSet loTypeId="urn:microsoft.com/office/officeart/2005/8/layout/hList6" loCatId="list" qsTypeId="urn:microsoft.com/office/officeart/2005/8/quickstyle/simple5" qsCatId="simple" csTypeId="urn:microsoft.com/office/officeart/2005/8/colors/colorful1" csCatId="colorful" phldr="1"/>
      <dgm:spPr/>
      <dgm:t>
        <a:bodyPr/>
        <a:lstStyle/>
        <a:p>
          <a:endParaRPr lang="en-US"/>
        </a:p>
      </dgm:t>
    </dgm:pt>
    <dgm:pt modelId="{508A6831-6B40-4811-A294-50113BF977FF}">
      <dgm:prSet phldrT="[Text]"/>
      <dgm:spPr/>
      <dgm:t>
        <a:bodyPr/>
        <a:lstStyle/>
        <a:p>
          <a:r>
            <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1. Project Preparation Facility;  Establishment of the CTI Regional Fund; Scoping and Design activities for Showcase Projects;  Updates on ADB/GEF concept on “Scaling Up Investments and Sustainable Financing Mechanisms in Coral Triangle”</a:t>
          </a:r>
        </a:p>
      </dgm:t>
    </dgm:pt>
    <dgm:pt modelId="{811D77C6-0D5B-4D72-8801-3464927BA535}" type="parTrans" cxnId="{C2812FE4-2BEE-4B3C-9AE8-BC55EA27E550}">
      <dgm:prSet/>
      <dgm:spPr/>
      <dgm:t>
        <a:bodyPr/>
        <a:lstStyle/>
        <a:p>
          <a:endParaRPr lang="en-US">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dgm:t>
    </dgm:pt>
    <dgm:pt modelId="{5F028182-FD3D-46E6-B9D1-9A267D6A5283}" type="sibTrans" cxnId="{C2812FE4-2BEE-4B3C-9AE8-BC55EA27E550}">
      <dgm:prSet/>
      <dgm:spPr/>
      <dgm:t>
        <a:bodyPr/>
        <a:lstStyle/>
        <a:p>
          <a:endParaRPr lang="en-US">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dgm:t>
    </dgm:pt>
    <dgm:pt modelId="{63E7AFAC-D0D6-42D1-B80A-4A3450E987C6}">
      <dgm:prSet phldrT="[Text]"/>
      <dgm:spPr/>
      <dgm:t>
        <a:bodyPr/>
        <a:lstStyle/>
        <a:p>
          <a:r>
            <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2. Update on Member States’ NPOA financial information</a:t>
          </a:r>
        </a:p>
      </dgm:t>
    </dgm:pt>
    <dgm:pt modelId="{75F2B9D4-295E-4291-81AF-0BB62C918796}" type="parTrans" cxnId="{AC5B087B-3450-4235-A015-586E16A22F1D}">
      <dgm:prSet/>
      <dgm:spPr/>
      <dgm:t>
        <a:bodyPr/>
        <a:lstStyle/>
        <a:p>
          <a:endParaRPr lang="en-US">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dgm:t>
    </dgm:pt>
    <dgm:pt modelId="{F9EE8C51-60A6-47B2-853E-5FABC15CBA65}" type="sibTrans" cxnId="{AC5B087B-3450-4235-A015-586E16A22F1D}">
      <dgm:prSet/>
      <dgm:spPr/>
      <dgm:t>
        <a:bodyPr/>
        <a:lstStyle/>
        <a:p>
          <a:endParaRPr lang="en-US">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dgm:t>
    </dgm:pt>
    <dgm:pt modelId="{D4A1D986-1C5B-4A5F-8CDD-6DB268A78CCA}">
      <dgm:prSet phldrT="[Text]"/>
      <dgm:spPr/>
      <dgm:t>
        <a:bodyPr/>
        <a:lstStyle/>
        <a:p>
          <a:r>
            <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 Re-assess FRWG TOR development</a:t>
          </a:r>
        </a:p>
      </dgm:t>
    </dgm:pt>
    <dgm:pt modelId="{9CFE1813-EF42-4712-A68C-4A9C23DF38FE}" type="parTrans" cxnId="{ED165F79-843A-41BA-8EFF-E4A516873B53}">
      <dgm:prSet/>
      <dgm:spPr/>
      <dgm:t>
        <a:bodyPr/>
        <a:lstStyle/>
        <a:p>
          <a:endParaRPr lang="en-US"/>
        </a:p>
      </dgm:t>
    </dgm:pt>
    <dgm:pt modelId="{4B1C4730-479C-4AB1-BAAD-4CEB57D36EBF}" type="sibTrans" cxnId="{ED165F79-843A-41BA-8EFF-E4A516873B53}">
      <dgm:prSet/>
      <dgm:spPr/>
      <dgm:t>
        <a:bodyPr/>
        <a:lstStyle/>
        <a:p>
          <a:endParaRPr lang="en-US"/>
        </a:p>
      </dgm:t>
    </dgm:pt>
    <dgm:pt modelId="{DB2C702D-7F7D-439D-AE43-F0753B0258E8}" type="pres">
      <dgm:prSet presAssocID="{8435C7AC-4255-4A8B-8C57-3384446E53EF}" presName="Name0" presStyleCnt="0">
        <dgm:presLayoutVars>
          <dgm:dir/>
          <dgm:resizeHandles val="exact"/>
        </dgm:presLayoutVars>
      </dgm:prSet>
      <dgm:spPr/>
    </dgm:pt>
    <dgm:pt modelId="{1F0AAF97-8CC2-41E7-81AD-AB5F39F8B03D}" type="pres">
      <dgm:prSet presAssocID="{508A6831-6B40-4811-A294-50113BF977FF}" presName="node" presStyleLbl="node1" presStyleIdx="0" presStyleCnt="3">
        <dgm:presLayoutVars>
          <dgm:bulletEnabled val="1"/>
        </dgm:presLayoutVars>
      </dgm:prSet>
      <dgm:spPr/>
    </dgm:pt>
    <dgm:pt modelId="{D13328CB-F7D2-46CC-A232-72876F18FC26}" type="pres">
      <dgm:prSet presAssocID="{5F028182-FD3D-46E6-B9D1-9A267D6A5283}" presName="sibTrans" presStyleCnt="0"/>
      <dgm:spPr/>
    </dgm:pt>
    <dgm:pt modelId="{87A6E657-0D37-40FD-BBF3-2C589A10CC06}" type="pres">
      <dgm:prSet presAssocID="{63E7AFAC-D0D6-42D1-B80A-4A3450E987C6}" presName="node" presStyleLbl="node1" presStyleIdx="1" presStyleCnt="3">
        <dgm:presLayoutVars>
          <dgm:bulletEnabled val="1"/>
        </dgm:presLayoutVars>
      </dgm:prSet>
      <dgm:spPr/>
    </dgm:pt>
    <dgm:pt modelId="{189BB63F-B2BF-42A5-B21D-79D109B8FB05}" type="pres">
      <dgm:prSet presAssocID="{F9EE8C51-60A6-47B2-853E-5FABC15CBA65}" presName="sibTrans" presStyleCnt="0"/>
      <dgm:spPr/>
    </dgm:pt>
    <dgm:pt modelId="{70105C87-E19B-4136-984E-7D81D9704630}" type="pres">
      <dgm:prSet presAssocID="{D4A1D986-1C5B-4A5F-8CDD-6DB268A78CCA}" presName="node" presStyleLbl="node1" presStyleIdx="2" presStyleCnt="3">
        <dgm:presLayoutVars>
          <dgm:bulletEnabled val="1"/>
        </dgm:presLayoutVars>
      </dgm:prSet>
      <dgm:spPr/>
    </dgm:pt>
  </dgm:ptLst>
  <dgm:cxnLst>
    <dgm:cxn modelId="{5A8D291C-6FC8-40AC-B97B-539757E74ED8}" type="presOf" srcId="{D4A1D986-1C5B-4A5F-8CDD-6DB268A78CCA}" destId="{70105C87-E19B-4136-984E-7D81D9704630}" srcOrd="0" destOrd="0" presId="urn:microsoft.com/office/officeart/2005/8/layout/hList6"/>
    <dgm:cxn modelId="{5F260252-C889-474B-ABC9-4BE72391F04C}" type="presOf" srcId="{508A6831-6B40-4811-A294-50113BF977FF}" destId="{1F0AAF97-8CC2-41E7-81AD-AB5F39F8B03D}" srcOrd="0" destOrd="0" presId="urn:microsoft.com/office/officeart/2005/8/layout/hList6"/>
    <dgm:cxn modelId="{E6053B55-32F3-4DD1-81AA-F1C8AB76D7F2}" type="presOf" srcId="{8435C7AC-4255-4A8B-8C57-3384446E53EF}" destId="{DB2C702D-7F7D-439D-AE43-F0753B0258E8}" srcOrd="0" destOrd="0" presId="urn:microsoft.com/office/officeart/2005/8/layout/hList6"/>
    <dgm:cxn modelId="{ED165F79-843A-41BA-8EFF-E4A516873B53}" srcId="{8435C7AC-4255-4A8B-8C57-3384446E53EF}" destId="{D4A1D986-1C5B-4A5F-8CDD-6DB268A78CCA}" srcOrd="2" destOrd="0" parTransId="{9CFE1813-EF42-4712-A68C-4A9C23DF38FE}" sibTransId="{4B1C4730-479C-4AB1-BAAD-4CEB57D36EBF}"/>
    <dgm:cxn modelId="{AC5B087B-3450-4235-A015-586E16A22F1D}" srcId="{8435C7AC-4255-4A8B-8C57-3384446E53EF}" destId="{63E7AFAC-D0D6-42D1-B80A-4A3450E987C6}" srcOrd="1" destOrd="0" parTransId="{75F2B9D4-295E-4291-81AF-0BB62C918796}" sibTransId="{F9EE8C51-60A6-47B2-853E-5FABC15CBA65}"/>
    <dgm:cxn modelId="{C2812FE4-2BEE-4B3C-9AE8-BC55EA27E550}" srcId="{8435C7AC-4255-4A8B-8C57-3384446E53EF}" destId="{508A6831-6B40-4811-A294-50113BF977FF}" srcOrd="0" destOrd="0" parTransId="{811D77C6-0D5B-4D72-8801-3464927BA535}" sibTransId="{5F028182-FD3D-46E6-B9D1-9A267D6A5283}"/>
    <dgm:cxn modelId="{C0F208EA-6536-4E59-BED5-832FB0600C87}" type="presOf" srcId="{63E7AFAC-D0D6-42D1-B80A-4A3450E987C6}" destId="{87A6E657-0D37-40FD-BBF3-2C589A10CC06}" srcOrd="0" destOrd="0" presId="urn:microsoft.com/office/officeart/2005/8/layout/hList6"/>
    <dgm:cxn modelId="{088FDCB2-147E-4D5C-A805-1A431DEF284F}" type="presParOf" srcId="{DB2C702D-7F7D-439D-AE43-F0753B0258E8}" destId="{1F0AAF97-8CC2-41E7-81AD-AB5F39F8B03D}" srcOrd="0" destOrd="0" presId="urn:microsoft.com/office/officeart/2005/8/layout/hList6"/>
    <dgm:cxn modelId="{4D567274-5ED7-4D9E-8670-52A1825492AA}" type="presParOf" srcId="{DB2C702D-7F7D-439D-AE43-F0753B0258E8}" destId="{D13328CB-F7D2-46CC-A232-72876F18FC26}" srcOrd="1" destOrd="0" presId="urn:microsoft.com/office/officeart/2005/8/layout/hList6"/>
    <dgm:cxn modelId="{CB4BA940-4379-400F-B052-E7DDD25FE703}" type="presParOf" srcId="{DB2C702D-7F7D-439D-AE43-F0753B0258E8}" destId="{87A6E657-0D37-40FD-BBF3-2C589A10CC06}" srcOrd="2" destOrd="0" presId="urn:microsoft.com/office/officeart/2005/8/layout/hList6"/>
    <dgm:cxn modelId="{D097DF55-0E63-41ED-9C78-A5E45AF2115B}" type="presParOf" srcId="{DB2C702D-7F7D-439D-AE43-F0753B0258E8}" destId="{189BB63F-B2BF-42A5-B21D-79D109B8FB05}" srcOrd="3" destOrd="0" presId="urn:microsoft.com/office/officeart/2005/8/layout/hList6"/>
    <dgm:cxn modelId="{82983252-2FEC-4251-951B-79C131A5F813}" type="presParOf" srcId="{DB2C702D-7F7D-439D-AE43-F0753B0258E8}" destId="{70105C87-E19B-4136-984E-7D81D9704630}"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2FACA7-089E-4F99-9AFA-D903981251B4}" type="doc">
      <dgm:prSet loTypeId="urn:microsoft.com/office/officeart/2005/8/layout/bProcess3" loCatId="process" qsTypeId="urn:microsoft.com/office/officeart/2005/8/quickstyle/simple5" qsCatId="simple" csTypeId="urn:microsoft.com/office/officeart/2005/8/colors/colorful5" csCatId="colorful" phldr="1"/>
      <dgm:spPr/>
      <dgm:t>
        <a:bodyPr/>
        <a:lstStyle/>
        <a:p>
          <a:endParaRPr lang="en-US"/>
        </a:p>
      </dgm:t>
    </dgm:pt>
    <dgm:pt modelId="{C4892BF8-0D4A-42A8-A42B-D2586EB77475}">
      <dgm:prSet phldrT="[Text]" custT="1"/>
      <dgm:spPr/>
      <dgm:t>
        <a:bodyPr/>
        <a:lstStyle/>
        <a:p>
          <a:r>
            <a:rPr lang="en-GB" sz="1400" dirty="0">
              <a:solidFill>
                <a:schemeClr val="bg1"/>
              </a:solidFill>
              <a:latin typeface="Segoe UI Semibold" panose="020B0702040204020203" pitchFamily="34" charset="0"/>
              <a:cs typeface="Segoe UI Semibold" panose="020B0702040204020203" pitchFamily="34" charset="0"/>
            </a:rPr>
            <a:t>SOM-1; 6-7 December 2007; Bali – Indonesia (CCC)</a:t>
          </a:r>
          <a:endParaRPr lang="en-US" sz="1400" dirty="0">
            <a:solidFill>
              <a:schemeClr val="bg1"/>
            </a:solidFill>
            <a:latin typeface="Segoe UI Semibold" panose="020B0702040204020203" pitchFamily="34" charset="0"/>
            <a:cs typeface="Segoe UI Semibold" panose="020B0702040204020203" pitchFamily="34" charset="0"/>
          </a:endParaRPr>
        </a:p>
      </dgm:t>
    </dgm:pt>
    <dgm:pt modelId="{E3FF11DF-27D2-467D-857D-D368CEB9FFA6}" type="parTrans" cxnId="{6029CE04-E4C2-4253-9543-D60AD3B67209}">
      <dgm:prSet/>
      <dgm:spPr/>
      <dgm:t>
        <a:bodyPr/>
        <a:lstStyle/>
        <a:p>
          <a:endParaRPr lang="en-US" sz="1400">
            <a:latin typeface="Segoe UI Semibold" panose="020B0702040204020203" pitchFamily="34" charset="0"/>
            <a:cs typeface="Segoe UI Semibold" panose="020B0702040204020203" pitchFamily="34" charset="0"/>
          </a:endParaRPr>
        </a:p>
      </dgm:t>
    </dgm:pt>
    <dgm:pt modelId="{AD12DE53-B42A-4B27-9703-EE1B7A9B22A3}" type="sibTrans" cxnId="{6029CE04-E4C2-4253-9543-D60AD3B67209}">
      <dgm:prSet custT="1"/>
      <dgm:spPr/>
      <dgm:t>
        <a:bodyPr/>
        <a:lstStyle/>
        <a:p>
          <a:endParaRPr lang="en-US" sz="1400">
            <a:latin typeface="Segoe UI Semibold" panose="020B0702040204020203" pitchFamily="34" charset="0"/>
            <a:cs typeface="Segoe UI Semibold" panose="020B0702040204020203" pitchFamily="34" charset="0"/>
          </a:endParaRPr>
        </a:p>
      </dgm:t>
    </dgm:pt>
    <dgm:pt modelId="{5B3D60D5-91E9-4930-9290-DD336C36B566}">
      <dgm:prSet phldrT="[Text]" custT="1"/>
      <dgm:spPr/>
      <dgm:t>
        <a:bodyPr/>
        <a:lstStyle/>
        <a:p>
          <a:r>
            <a:rPr lang="en-GB" sz="1400" b="1" dirty="0">
              <a:solidFill>
                <a:schemeClr val="tx1"/>
              </a:solidFill>
              <a:highlight>
                <a:srgbClr val="00FFFF"/>
              </a:highlight>
              <a:latin typeface="Segoe UI Semibold" panose="020B0702040204020203" pitchFamily="34" charset="0"/>
              <a:cs typeface="Segoe UI Semibold" panose="020B0702040204020203" pitchFamily="34" charset="0"/>
            </a:rPr>
            <a:t>SOM-2; 23 October 2008; Manila - the Philippines</a:t>
          </a:r>
          <a:endParaRPr lang="en-US" sz="1400" b="1" dirty="0">
            <a:solidFill>
              <a:schemeClr val="tx1"/>
            </a:solidFill>
            <a:highlight>
              <a:srgbClr val="00FFFF"/>
            </a:highlight>
            <a:latin typeface="Segoe UI Semibold" panose="020B0702040204020203" pitchFamily="34" charset="0"/>
            <a:cs typeface="Segoe UI Semibold" panose="020B0702040204020203" pitchFamily="34" charset="0"/>
          </a:endParaRPr>
        </a:p>
      </dgm:t>
    </dgm:pt>
    <dgm:pt modelId="{3ECB337E-99D5-4B48-AF4B-DD7C03020A16}" type="parTrans" cxnId="{2A450A86-7174-4A00-BCD0-0680109597BD}">
      <dgm:prSet/>
      <dgm:spPr/>
      <dgm:t>
        <a:bodyPr/>
        <a:lstStyle/>
        <a:p>
          <a:endParaRPr lang="en-US" sz="1400">
            <a:latin typeface="Segoe UI Semibold" panose="020B0702040204020203" pitchFamily="34" charset="0"/>
            <a:cs typeface="Segoe UI Semibold" panose="020B0702040204020203" pitchFamily="34" charset="0"/>
          </a:endParaRPr>
        </a:p>
      </dgm:t>
    </dgm:pt>
    <dgm:pt modelId="{D9A2B72F-B5BD-496E-9B3B-9374CE851B21}" type="sibTrans" cxnId="{2A450A86-7174-4A00-BCD0-0680109597BD}">
      <dgm:prSet custT="1"/>
      <dgm:spPr/>
      <dgm:t>
        <a:bodyPr/>
        <a:lstStyle/>
        <a:p>
          <a:endParaRPr lang="en-US" sz="1400">
            <a:latin typeface="Segoe UI Semibold" panose="020B0702040204020203" pitchFamily="34" charset="0"/>
            <a:cs typeface="Segoe UI Semibold" panose="020B0702040204020203" pitchFamily="34" charset="0"/>
          </a:endParaRPr>
        </a:p>
      </dgm:t>
    </dgm:pt>
    <dgm:pt modelId="{F36CA428-7D51-42E5-BE67-678A3E6A9538}">
      <dgm:prSet phldrT="[Text]" custT="1"/>
      <dgm:spPr/>
      <dgm:t>
        <a:bodyPr/>
        <a:lstStyle/>
        <a:p>
          <a:r>
            <a:rPr lang="en-GB" sz="1400" dirty="0">
              <a:solidFill>
                <a:schemeClr val="bg1"/>
              </a:solidFill>
              <a:latin typeface="Segoe UI Semibold" panose="020B0702040204020203" pitchFamily="34" charset="0"/>
              <a:cs typeface="Segoe UI Semibold" panose="020B0702040204020203" pitchFamily="34" charset="0"/>
            </a:rPr>
            <a:t>SOM-3; 9-10 March 2009; Port Moresby - Papua New Guinea (CCC)</a:t>
          </a:r>
          <a:endParaRPr lang="en-US" sz="1400" dirty="0">
            <a:solidFill>
              <a:schemeClr val="bg1"/>
            </a:solidFill>
            <a:latin typeface="Segoe UI Semibold" panose="020B0702040204020203" pitchFamily="34" charset="0"/>
            <a:cs typeface="Segoe UI Semibold" panose="020B0702040204020203" pitchFamily="34" charset="0"/>
          </a:endParaRPr>
        </a:p>
      </dgm:t>
    </dgm:pt>
    <dgm:pt modelId="{2DF044CC-1FB5-4DF6-8605-902D6D261BAF}" type="parTrans" cxnId="{A67B5B87-F973-484C-B80C-3839DA230876}">
      <dgm:prSet/>
      <dgm:spPr/>
      <dgm:t>
        <a:bodyPr/>
        <a:lstStyle/>
        <a:p>
          <a:endParaRPr lang="en-US" sz="1400">
            <a:latin typeface="Segoe UI Semibold" panose="020B0702040204020203" pitchFamily="34" charset="0"/>
            <a:cs typeface="Segoe UI Semibold" panose="020B0702040204020203" pitchFamily="34" charset="0"/>
          </a:endParaRPr>
        </a:p>
      </dgm:t>
    </dgm:pt>
    <dgm:pt modelId="{C855BA71-1948-4F3C-9592-C260C7FE6440}" type="sibTrans" cxnId="{A67B5B87-F973-484C-B80C-3839DA230876}">
      <dgm:prSet custT="1"/>
      <dgm:spPr/>
      <dgm:t>
        <a:bodyPr/>
        <a:lstStyle/>
        <a:p>
          <a:endParaRPr lang="en-US" sz="1400">
            <a:latin typeface="Segoe UI Semibold" panose="020B0702040204020203" pitchFamily="34" charset="0"/>
            <a:cs typeface="Segoe UI Semibold" panose="020B0702040204020203" pitchFamily="34" charset="0"/>
          </a:endParaRPr>
        </a:p>
      </dgm:t>
    </dgm:pt>
    <dgm:pt modelId="{FAFF63B0-F67F-40E7-A3FD-06E61EB0CB5B}">
      <dgm:prSet phldrT="[Text]" custT="1"/>
      <dgm:spPr/>
      <dgm:t>
        <a:bodyPr/>
        <a:lstStyle/>
        <a:p>
          <a:r>
            <a:rPr lang="en-GB" sz="1400" b="1" dirty="0">
              <a:latin typeface="Segoe UI Semibold" panose="020B0702040204020203" pitchFamily="34" charset="0"/>
              <a:cs typeface="Segoe UI Semibold" panose="020B0702040204020203" pitchFamily="34" charset="0"/>
            </a:rPr>
            <a:t>SOM-4; 20-22 October 2009; Kota </a:t>
          </a:r>
          <a:r>
            <a:rPr lang="en-GB" sz="1400" b="1" dirty="0" err="1">
              <a:latin typeface="Segoe UI Semibold" panose="020B0702040204020203" pitchFamily="34" charset="0"/>
              <a:cs typeface="Segoe UI Semibold" panose="020B0702040204020203" pitchFamily="34" charset="0"/>
            </a:rPr>
            <a:t>Kinabalu</a:t>
          </a:r>
          <a:r>
            <a:rPr lang="en-GB" sz="1400" b="1" dirty="0">
              <a:latin typeface="Segoe UI Semibold" panose="020B0702040204020203" pitchFamily="34" charset="0"/>
              <a:cs typeface="Segoe UI Semibold" panose="020B0702040204020203" pitchFamily="34" charset="0"/>
            </a:rPr>
            <a:t>, Sabah - Malaysia</a:t>
          </a:r>
          <a:endParaRPr lang="en-US" sz="1400" b="1" dirty="0">
            <a:latin typeface="Segoe UI Semibold" panose="020B0702040204020203" pitchFamily="34" charset="0"/>
            <a:cs typeface="Segoe UI Semibold" panose="020B0702040204020203" pitchFamily="34" charset="0"/>
          </a:endParaRPr>
        </a:p>
      </dgm:t>
    </dgm:pt>
    <dgm:pt modelId="{9B6E993F-B821-4B20-981D-5A31CE6285EC}" type="parTrans" cxnId="{491FCAB5-6D53-4E93-9327-8EDABFEE0A13}">
      <dgm:prSet/>
      <dgm:spPr/>
      <dgm:t>
        <a:bodyPr/>
        <a:lstStyle/>
        <a:p>
          <a:endParaRPr lang="en-US" sz="1400">
            <a:latin typeface="Segoe UI Semibold" panose="020B0702040204020203" pitchFamily="34" charset="0"/>
            <a:cs typeface="Segoe UI Semibold" panose="020B0702040204020203" pitchFamily="34" charset="0"/>
          </a:endParaRPr>
        </a:p>
      </dgm:t>
    </dgm:pt>
    <dgm:pt modelId="{E2E928FA-205B-47F2-A143-0463F99F8E5B}" type="sibTrans" cxnId="{491FCAB5-6D53-4E93-9327-8EDABFEE0A13}">
      <dgm:prSet custT="1"/>
      <dgm:spPr/>
      <dgm:t>
        <a:bodyPr/>
        <a:lstStyle/>
        <a:p>
          <a:endParaRPr lang="en-US" sz="1400">
            <a:latin typeface="Segoe UI Semibold" panose="020B0702040204020203" pitchFamily="34" charset="0"/>
            <a:cs typeface="Segoe UI Semibold" panose="020B0702040204020203" pitchFamily="34" charset="0"/>
          </a:endParaRPr>
        </a:p>
      </dgm:t>
    </dgm:pt>
    <dgm:pt modelId="{93B24D3D-6BDA-4B6A-AD30-C48CC119E644}">
      <dgm:prSet phldrT="[Text]" custT="1"/>
      <dgm:spPr/>
      <dgm:t>
        <a:bodyPr/>
        <a:lstStyle/>
        <a:p>
          <a:r>
            <a:rPr lang="en-GB" sz="1400" dirty="0">
              <a:solidFill>
                <a:schemeClr val="tx1"/>
              </a:solidFill>
              <a:latin typeface="Segoe UI Semibold" panose="020B0702040204020203" pitchFamily="34" charset="0"/>
              <a:cs typeface="Segoe UI Semibold" panose="020B0702040204020203" pitchFamily="34" charset="0"/>
            </a:rPr>
            <a:t>SOM-5; 17-18 November 2009; Honiara - Solomon Islands</a:t>
          </a:r>
          <a:endParaRPr lang="en-US" sz="1400" dirty="0">
            <a:solidFill>
              <a:schemeClr val="tx1"/>
            </a:solidFill>
            <a:latin typeface="Segoe UI Semibold" panose="020B0702040204020203" pitchFamily="34" charset="0"/>
            <a:cs typeface="Segoe UI Semibold" panose="020B0702040204020203" pitchFamily="34" charset="0"/>
          </a:endParaRPr>
        </a:p>
      </dgm:t>
    </dgm:pt>
    <dgm:pt modelId="{BE3D4CED-9869-4FE1-B0DD-436799261D02}" type="parTrans" cxnId="{6794E872-FAF1-408B-8438-8661EE81258F}">
      <dgm:prSet/>
      <dgm:spPr/>
      <dgm:t>
        <a:bodyPr/>
        <a:lstStyle/>
        <a:p>
          <a:endParaRPr lang="en-US" sz="1400">
            <a:latin typeface="Segoe UI Semibold" panose="020B0702040204020203" pitchFamily="34" charset="0"/>
            <a:cs typeface="Segoe UI Semibold" panose="020B0702040204020203" pitchFamily="34" charset="0"/>
          </a:endParaRPr>
        </a:p>
      </dgm:t>
    </dgm:pt>
    <dgm:pt modelId="{31C62198-DCCC-4246-83A5-CD7B32BF12E7}" type="sibTrans" cxnId="{6794E872-FAF1-408B-8438-8661EE81258F}">
      <dgm:prSet custT="1"/>
      <dgm:spPr/>
      <dgm:t>
        <a:bodyPr/>
        <a:lstStyle/>
        <a:p>
          <a:endParaRPr lang="en-US" sz="1400">
            <a:latin typeface="Segoe UI Semibold" panose="020B0702040204020203" pitchFamily="34" charset="0"/>
            <a:cs typeface="Segoe UI Semibold" panose="020B0702040204020203" pitchFamily="34" charset="0"/>
          </a:endParaRPr>
        </a:p>
      </dgm:t>
    </dgm:pt>
    <dgm:pt modelId="{0D784841-2446-4D72-BCD9-F537A49A94F0}">
      <dgm:prSet phldrT="[Text]" custT="1"/>
      <dgm:spPr/>
      <dgm:t>
        <a:bodyPr/>
        <a:lstStyle/>
        <a:p>
          <a:r>
            <a:rPr lang="en-GB" sz="1400" b="1" dirty="0">
              <a:latin typeface="Segoe UI Semibold" panose="020B0702040204020203" pitchFamily="34" charset="0"/>
              <a:cs typeface="Segoe UI Semibold" panose="020B0702040204020203" pitchFamily="34" charset="0"/>
            </a:rPr>
            <a:t>SOM-6; 10-12 November 2010; Manado, Indonesia</a:t>
          </a:r>
          <a:endParaRPr lang="en-US" sz="1400" b="1" dirty="0">
            <a:latin typeface="Segoe UI Semibold" panose="020B0702040204020203" pitchFamily="34" charset="0"/>
            <a:cs typeface="Segoe UI Semibold" panose="020B0702040204020203" pitchFamily="34" charset="0"/>
          </a:endParaRPr>
        </a:p>
      </dgm:t>
    </dgm:pt>
    <dgm:pt modelId="{45A2E2DB-2C86-4457-8E6A-99755534892E}" type="parTrans" cxnId="{F00FFC62-59A2-458F-ACCC-A9996972616A}">
      <dgm:prSet/>
      <dgm:spPr/>
      <dgm:t>
        <a:bodyPr/>
        <a:lstStyle/>
        <a:p>
          <a:endParaRPr lang="en-US" sz="1400">
            <a:latin typeface="Segoe UI Semibold" panose="020B0702040204020203" pitchFamily="34" charset="0"/>
            <a:cs typeface="Segoe UI Semibold" panose="020B0702040204020203" pitchFamily="34" charset="0"/>
          </a:endParaRPr>
        </a:p>
      </dgm:t>
    </dgm:pt>
    <dgm:pt modelId="{01130F9B-7B06-48EF-B7FE-E6516791607F}" type="sibTrans" cxnId="{F00FFC62-59A2-458F-ACCC-A9996972616A}">
      <dgm:prSet custT="1"/>
      <dgm:spPr/>
      <dgm:t>
        <a:bodyPr/>
        <a:lstStyle/>
        <a:p>
          <a:endParaRPr lang="en-US" sz="1400">
            <a:latin typeface="Segoe UI Semibold" panose="020B0702040204020203" pitchFamily="34" charset="0"/>
            <a:cs typeface="Segoe UI Semibold" panose="020B0702040204020203" pitchFamily="34" charset="0"/>
          </a:endParaRPr>
        </a:p>
      </dgm:t>
    </dgm:pt>
    <dgm:pt modelId="{B8376C58-D20C-4982-B689-102B145F1A0C}">
      <dgm:prSet phldrT="[Text]" custT="1"/>
      <dgm:spPr/>
      <dgm:t>
        <a:bodyPr/>
        <a:lstStyle/>
        <a:p>
          <a:r>
            <a:rPr lang="en-GB" sz="1400" b="1" dirty="0">
              <a:latin typeface="Segoe UI Semibold" panose="020B0702040204020203" pitchFamily="34" charset="0"/>
              <a:cs typeface="Segoe UI Semibold" panose="020B0702040204020203" pitchFamily="34" charset="0"/>
            </a:rPr>
            <a:t>SOM-7; 25-27 October 2011; Jakarta – Indonesia</a:t>
          </a:r>
          <a:endParaRPr lang="en-US" sz="1400" b="1" dirty="0">
            <a:latin typeface="Segoe UI Semibold" panose="020B0702040204020203" pitchFamily="34" charset="0"/>
            <a:cs typeface="Segoe UI Semibold" panose="020B0702040204020203" pitchFamily="34" charset="0"/>
          </a:endParaRPr>
        </a:p>
      </dgm:t>
    </dgm:pt>
    <dgm:pt modelId="{0B172269-4587-4B91-B1A6-E1A3056C79AF}" type="parTrans" cxnId="{EA42B675-5539-4300-BF17-1D5045835ECC}">
      <dgm:prSet/>
      <dgm:spPr/>
      <dgm:t>
        <a:bodyPr/>
        <a:lstStyle/>
        <a:p>
          <a:endParaRPr lang="en-US" sz="1400">
            <a:latin typeface="Segoe UI Semibold" panose="020B0702040204020203" pitchFamily="34" charset="0"/>
            <a:cs typeface="Segoe UI Semibold" panose="020B0702040204020203" pitchFamily="34" charset="0"/>
          </a:endParaRPr>
        </a:p>
      </dgm:t>
    </dgm:pt>
    <dgm:pt modelId="{EF915FDC-87F6-4C3D-8B56-D0CD33AFB466}" type="sibTrans" cxnId="{EA42B675-5539-4300-BF17-1D5045835ECC}">
      <dgm:prSet custT="1"/>
      <dgm:spPr/>
      <dgm:t>
        <a:bodyPr/>
        <a:lstStyle/>
        <a:p>
          <a:endParaRPr lang="en-US" sz="1400">
            <a:latin typeface="Segoe UI Semibold" panose="020B0702040204020203" pitchFamily="34" charset="0"/>
            <a:cs typeface="Segoe UI Semibold" panose="020B0702040204020203" pitchFamily="34" charset="0"/>
          </a:endParaRPr>
        </a:p>
      </dgm:t>
    </dgm:pt>
    <dgm:pt modelId="{CAC7C8A8-A382-4BA3-93B3-AFEDE29AA770}">
      <dgm:prSet phldrT="[Text]" custT="1"/>
      <dgm:spPr/>
      <dgm:t>
        <a:bodyPr/>
        <a:lstStyle/>
        <a:p>
          <a:r>
            <a:rPr lang="en-GB" sz="1400" b="1" dirty="0">
              <a:latin typeface="Segoe UI Semibold" panose="020B0702040204020203" pitchFamily="34" charset="0"/>
              <a:cs typeface="Segoe UI Semibold" panose="020B0702040204020203" pitchFamily="34" charset="0"/>
            </a:rPr>
            <a:t>SOM-8; 22-24 November 2012; Kuala Lumpur – Malaysia</a:t>
          </a:r>
          <a:endParaRPr lang="en-US" sz="1400" b="1" dirty="0">
            <a:latin typeface="Segoe UI Semibold" panose="020B0702040204020203" pitchFamily="34" charset="0"/>
            <a:cs typeface="Segoe UI Semibold" panose="020B0702040204020203" pitchFamily="34" charset="0"/>
          </a:endParaRPr>
        </a:p>
      </dgm:t>
    </dgm:pt>
    <dgm:pt modelId="{FB0424FF-C63F-4D4B-AC15-5E3EEEF8B474}" type="parTrans" cxnId="{B5234F24-9A6D-4EB4-8566-FF2850D261E4}">
      <dgm:prSet/>
      <dgm:spPr/>
      <dgm:t>
        <a:bodyPr/>
        <a:lstStyle/>
        <a:p>
          <a:endParaRPr lang="en-US" sz="1400">
            <a:latin typeface="Segoe UI Semibold" panose="020B0702040204020203" pitchFamily="34" charset="0"/>
            <a:cs typeface="Segoe UI Semibold" panose="020B0702040204020203" pitchFamily="34" charset="0"/>
          </a:endParaRPr>
        </a:p>
      </dgm:t>
    </dgm:pt>
    <dgm:pt modelId="{CDC6D48C-CC26-4921-95D1-43FDB7808FAC}" type="sibTrans" cxnId="{B5234F24-9A6D-4EB4-8566-FF2850D261E4}">
      <dgm:prSet custT="1"/>
      <dgm:spPr/>
      <dgm:t>
        <a:bodyPr/>
        <a:lstStyle/>
        <a:p>
          <a:endParaRPr lang="en-US" sz="1400">
            <a:latin typeface="Segoe UI Semibold" panose="020B0702040204020203" pitchFamily="34" charset="0"/>
            <a:cs typeface="Segoe UI Semibold" panose="020B0702040204020203" pitchFamily="34" charset="0"/>
          </a:endParaRPr>
        </a:p>
      </dgm:t>
    </dgm:pt>
    <dgm:pt modelId="{245B9A30-0F81-426F-9A4A-C533BBBE13CB}">
      <dgm:prSet phldrT="[Text]" custT="1"/>
      <dgm:spPr/>
      <dgm:t>
        <a:bodyPr/>
        <a:lstStyle/>
        <a:p>
          <a:r>
            <a:rPr lang="en-GB" sz="1400" b="1" dirty="0">
              <a:latin typeface="Segoe UI Semibold" panose="020B0702040204020203" pitchFamily="34" charset="0"/>
              <a:cs typeface="Segoe UI Semibold" panose="020B0702040204020203" pitchFamily="34" charset="0"/>
            </a:rPr>
            <a:t>SOM-9; 26-27 November 2013; Manila – the Philippines</a:t>
          </a:r>
          <a:endParaRPr lang="en-US" sz="1400" b="1" dirty="0">
            <a:latin typeface="Segoe UI Semibold" panose="020B0702040204020203" pitchFamily="34" charset="0"/>
            <a:cs typeface="Segoe UI Semibold" panose="020B0702040204020203" pitchFamily="34" charset="0"/>
          </a:endParaRPr>
        </a:p>
      </dgm:t>
    </dgm:pt>
    <dgm:pt modelId="{F2707C9C-E2D8-4B12-9996-8DBC71D90D5A}" type="parTrans" cxnId="{04B9383D-60ED-402A-9B5C-695AE725F056}">
      <dgm:prSet/>
      <dgm:spPr/>
      <dgm:t>
        <a:bodyPr/>
        <a:lstStyle/>
        <a:p>
          <a:endParaRPr lang="en-US" sz="1400">
            <a:latin typeface="Segoe UI Semibold" panose="020B0702040204020203" pitchFamily="34" charset="0"/>
            <a:cs typeface="Segoe UI Semibold" panose="020B0702040204020203" pitchFamily="34" charset="0"/>
          </a:endParaRPr>
        </a:p>
      </dgm:t>
    </dgm:pt>
    <dgm:pt modelId="{695CBC28-69E7-439B-9B04-CB347A63B23C}" type="sibTrans" cxnId="{04B9383D-60ED-402A-9B5C-695AE725F056}">
      <dgm:prSet custT="1"/>
      <dgm:spPr/>
      <dgm:t>
        <a:bodyPr/>
        <a:lstStyle/>
        <a:p>
          <a:endParaRPr lang="en-US" sz="1400">
            <a:latin typeface="Segoe UI Semibold" panose="020B0702040204020203" pitchFamily="34" charset="0"/>
            <a:cs typeface="Segoe UI Semibold" panose="020B0702040204020203" pitchFamily="34" charset="0"/>
          </a:endParaRPr>
        </a:p>
      </dgm:t>
    </dgm:pt>
    <dgm:pt modelId="{160C4370-52E7-4605-B0BC-72F6B53EB3D8}">
      <dgm:prSet phldrT="[Text]" custT="1"/>
      <dgm:spPr/>
      <dgm:t>
        <a:bodyPr/>
        <a:lstStyle/>
        <a:p>
          <a:r>
            <a:rPr lang="en-GB" sz="1400" b="1" dirty="0">
              <a:latin typeface="Segoe UI Semibold" panose="020B0702040204020203" pitchFamily="34" charset="0"/>
              <a:cs typeface="Segoe UI Semibold" panose="020B0702040204020203" pitchFamily="34" charset="0"/>
            </a:rPr>
            <a:t>SOM-10; 5-7 November 2014; Dili – Timor </a:t>
          </a:r>
          <a:r>
            <a:rPr lang="en-GB" sz="1400" b="1" dirty="0" err="1">
              <a:latin typeface="Segoe UI Semibold" panose="020B0702040204020203" pitchFamily="34" charset="0"/>
              <a:cs typeface="Segoe UI Semibold" panose="020B0702040204020203" pitchFamily="34" charset="0"/>
            </a:rPr>
            <a:t>Leste</a:t>
          </a:r>
          <a:endParaRPr lang="en-US" sz="1400" b="1" dirty="0">
            <a:latin typeface="Segoe UI Semibold" panose="020B0702040204020203" pitchFamily="34" charset="0"/>
            <a:cs typeface="Segoe UI Semibold" panose="020B0702040204020203" pitchFamily="34" charset="0"/>
          </a:endParaRPr>
        </a:p>
      </dgm:t>
    </dgm:pt>
    <dgm:pt modelId="{969211D3-A982-455D-9132-9C84A1613312}" type="parTrans" cxnId="{4AFEBEAF-0683-4AB3-8A7C-1CF287DD1224}">
      <dgm:prSet/>
      <dgm:spPr/>
      <dgm:t>
        <a:bodyPr/>
        <a:lstStyle/>
        <a:p>
          <a:endParaRPr lang="en-US" sz="1400">
            <a:latin typeface="Segoe UI Semibold" panose="020B0702040204020203" pitchFamily="34" charset="0"/>
            <a:cs typeface="Segoe UI Semibold" panose="020B0702040204020203" pitchFamily="34" charset="0"/>
          </a:endParaRPr>
        </a:p>
      </dgm:t>
    </dgm:pt>
    <dgm:pt modelId="{9C1148A4-A465-4C32-9E4F-BE4076339399}" type="sibTrans" cxnId="{4AFEBEAF-0683-4AB3-8A7C-1CF287DD1224}">
      <dgm:prSet custT="1"/>
      <dgm:spPr/>
      <dgm:t>
        <a:bodyPr/>
        <a:lstStyle/>
        <a:p>
          <a:endParaRPr lang="en-US" sz="1400">
            <a:latin typeface="Segoe UI Semibold" panose="020B0702040204020203" pitchFamily="34" charset="0"/>
            <a:cs typeface="Segoe UI Semibold" panose="020B0702040204020203" pitchFamily="34" charset="0"/>
          </a:endParaRPr>
        </a:p>
      </dgm:t>
    </dgm:pt>
    <dgm:pt modelId="{1133D9D9-FF7E-434C-997E-479B9B02EF91}">
      <dgm:prSet phldrT="[Text]" custT="1"/>
      <dgm:spPr/>
      <dgm:t>
        <a:bodyPr/>
        <a:lstStyle/>
        <a:p>
          <a:r>
            <a:rPr lang="en-GB" sz="1400" b="1" dirty="0">
              <a:latin typeface="Segoe UI Semibold" panose="020B0702040204020203" pitchFamily="34" charset="0"/>
              <a:cs typeface="Segoe UI Semibold" panose="020B0702040204020203" pitchFamily="34" charset="0"/>
            </a:rPr>
            <a:t>SOM-11; 2-3 December 2015; Manado – Indonesia</a:t>
          </a:r>
          <a:endParaRPr lang="en-US" sz="1400" b="1" dirty="0">
            <a:latin typeface="Segoe UI Semibold" panose="020B0702040204020203" pitchFamily="34" charset="0"/>
            <a:cs typeface="Segoe UI Semibold" panose="020B0702040204020203" pitchFamily="34" charset="0"/>
          </a:endParaRPr>
        </a:p>
      </dgm:t>
    </dgm:pt>
    <dgm:pt modelId="{ECD1EB60-8F6B-4DC4-86BB-9BD80A8B42F5}" type="parTrans" cxnId="{409C97E8-646A-4984-9E78-D46D29008618}">
      <dgm:prSet/>
      <dgm:spPr/>
      <dgm:t>
        <a:bodyPr/>
        <a:lstStyle/>
        <a:p>
          <a:endParaRPr lang="en-US" sz="1400">
            <a:latin typeface="Segoe UI Semibold" panose="020B0702040204020203" pitchFamily="34" charset="0"/>
            <a:cs typeface="Segoe UI Semibold" panose="020B0702040204020203" pitchFamily="34" charset="0"/>
          </a:endParaRPr>
        </a:p>
      </dgm:t>
    </dgm:pt>
    <dgm:pt modelId="{7BF08F3A-1DFA-4C22-ACFC-D4E9759D39DC}" type="sibTrans" cxnId="{409C97E8-646A-4984-9E78-D46D29008618}">
      <dgm:prSet custT="1"/>
      <dgm:spPr/>
      <dgm:t>
        <a:bodyPr/>
        <a:lstStyle/>
        <a:p>
          <a:endParaRPr lang="en-US" sz="1400">
            <a:latin typeface="Segoe UI Semibold" panose="020B0702040204020203" pitchFamily="34" charset="0"/>
            <a:cs typeface="Segoe UI Semibold" panose="020B0702040204020203" pitchFamily="34" charset="0"/>
          </a:endParaRPr>
        </a:p>
      </dgm:t>
    </dgm:pt>
    <dgm:pt modelId="{9EACAB8C-A94F-446B-B018-6164BC5D3E0F}">
      <dgm:prSet phldrT="[Text]" custT="1"/>
      <dgm:spPr/>
      <dgm:t>
        <a:bodyPr/>
        <a:lstStyle/>
        <a:p>
          <a:r>
            <a:rPr lang="en-GB" sz="1400" b="1" dirty="0">
              <a:latin typeface="Segoe UI Semibold" panose="020B0702040204020203" pitchFamily="34" charset="0"/>
              <a:cs typeface="Segoe UI Semibold" panose="020B0702040204020203" pitchFamily="34" charset="0"/>
            </a:rPr>
            <a:t>SOM-12; 1-2 November 2016; Port Moresby – Papua New Guinea</a:t>
          </a:r>
          <a:endParaRPr lang="en-US" sz="1400" b="1" dirty="0">
            <a:latin typeface="Segoe UI Semibold" panose="020B0702040204020203" pitchFamily="34" charset="0"/>
            <a:cs typeface="Segoe UI Semibold" panose="020B0702040204020203" pitchFamily="34" charset="0"/>
          </a:endParaRPr>
        </a:p>
      </dgm:t>
    </dgm:pt>
    <dgm:pt modelId="{349B33D1-5AF5-4B89-8C9E-7F8AC16E70EB}" type="parTrans" cxnId="{A003E33D-40D2-4315-85B3-D150CF005399}">
      <dgm:prSet/>
      <dgm:spPr/>
      <dgm:t>
        <a:bodyPr/>
        <a:lstStyle/>
        <a:p>
          <a:endParaRPr lang="en-US" sz="1400">
            <a:latin typeface="Segoe UI Semibold" panose="020B0702040204020203" pitchFamily="34" charset="0"/>
            <a:cs typeface="Segoe UI Semibold" panose="020B0702040204020203" pitchFamily="34" charset="0"/>
          </a:endParaRPr>
        </a:p>
      </dgm:t>
    </dgm:pt>
    <dgm:pt modelId="{7E855BA4-5A3D-424F-8E19-7A59F31B249E}" type="sibTrans" cxnId="{A003E33D-40D2-4315-85B3-D150CF005399}">
      <dgm:prSet/>
      <dgm:spPr/>
      <dgm:t>
        <a:bodyPr/>
        <a:lstStyle/>
        <a:p>
          <a:endParaRPr lang="en-US" sz="1400">
            <a:latin typeface="Segoe UI Semibold" panose="020B0702040204020203" pitchFamily="34" charset="0"/>
            <a:cs typeface="Segoe UI Semibold" panose="020B0702040204020203" pitchFamily="34" charset="0"/>
          </a:endParaRPr>
        </a:p>
      </dgm:t>
    </dgm:pt>
    <dgm:pt modelId="{3F16FF44-E2E8-44E1-B99C-9BADFBB45DBD}" type="pres">
      <dgm:prSet presAssocID="{012FACA7-089E-4F99-9AFA-D903981251B4}" presName="Name0" presStyleCnt="0">
        <dgm:presLayoutVars>
          <dgm:dir/>
          <dgm:resizeHandles val="exact"/>
        </dgm:presLayoutVars>
      </dgm:prSet>
      <dgm:spPr/>
    </dgm:pt>
    <dgm:pt modelId="{DB453E4B-E92C-4BFB-8B18-52E1543B2669}" type="pres">
      <dgm:prSet presAssocID="{C4892BF8-0D4A-42A8-A42B-D2586EB77475}" presName="node" presStyleLbl="node1" presStyleIdx="0" presStyleCnt="12">
        <dgm:presLayoutVars>
          <dgm:bulletEnabled val="1"/>
        </dgm:presLayoutVars>
      </dgm:prSet>
      <dgm:spPr/>
    </dgm:pt>
    <dgm:pt modelId="{77F94869-04E5-467A-BFA8-DBA9D7BEAE30}" type="pres">
      <dgm:prSet presAssocID="{AD12DE53-B42A-4B27-9703-EE1B7A9B22A3}" presName="sibTrans" presStyleLbl="sibTrans1D1" presStyleIdx="0" presStyleCnt="11"/>
      <dgm:spPr/>
    </dgm:pt>
    <dgm:pt modelId="{B4C6B4D3-6E24-48A5-942E-77EE4A397C72}" type="pres">
      <dgm:prSet presAssocID="{AD12DE53-B42A-4B27-9703-EE1B7A9B22A3}" presName="connectorText" presStyleLbl="sibTrans1D1" presStyleIdx="0" presStyleCnt="11"/>
      <dgm:spPr/>
    </dgm:pt>
    <dgm:pt modelId="{8CE048F2-FB74-415F-8303-6EABBA045ECC}" type="pres">
      <dgm:prSet presAssocID="{5B3D60D5-91E9-4930-9290-DD336C36B566}" presName="node" presStyleLbl="node1" presStyleIdx="1" presStyleCnt="12">
        <dgm:presLayoutVars>
          <dgm:bulletEnabled val="1"/>
        </dgm:presLayoutVars>
      </dgm:prSet>
      <dgm:spPr/>
    </dgm:pt>
    <dgm:pt modelId="{2D78F0FC-9115-418A-9156-E85D06ECCE74}" type="pres">
      <dgm:prSet presAssocID="{D9A2B72F-B5BD-496E-9B3B-9374CE851B21}" presName="sibTrans" presStyleLbl="sibTrans1D1" presStyleIdx="1" presStyleCnt="11"/>
      <dgm:spPr/>
    </dgm:pt>
    <dgm:pt modelId="{EDBCDCDC-31EF-4F4E-8882-99CB360560E2}" type="pres">
      <dgm:prSet presAssocID="{D9A2B72F-B5BD-496E-9B3B-9374CE851B21}" presName="connectorText" presStyleLbl="sibTrans1D1" presStyleIdx="1" presStyleCnt="11"/>
      <dgm:spPr/>
    </dgm:pt>
    <dgm:pt modelId="{7A2B861A-8202-4F58-8F6A-082577A9A7F0}" type="pres">
      <dgm:prSet presAssocID="{F36CA428-7D51-42E5-BE67-678A3E6A9538}" presName="node" presStyleLbl="node1" presStyleIdx="2" presStyleCnt="12">
        <dgm:presLayoutVars>
          <dgm:bulletEnabled val="1"/>
        </dgm:presLayoutVars>
      </dgm:prSet>
      <dgm:spPr/>
    </dgm:pt>
    <dgm:pt modelId="{F90DFC23-22A5-4F91-A598-0D19E310AAFE}" type="pres">
      <dgm:prSet presAssocID="{C855BA71-1948-4F3C-9592-C260C7FE6440}" presName="sibTrans" presStyleLbl="sibTrans1D1" presStyleIdx="2" presStyleCnt="11"/>
      <dgm:spPr/>
    </dgm:pt>
    <dgm:pt modelId="{08372A4E-AEAB-4E99-9095-A581FF173A7C}" type="pres">
      <dgm:prSet presAssocID="{C855BA71-1948-4F3C-9592-C260C7FE6440}" presName="connectorText" presStyleLbl="sibTrans1D1" presStyleIdx="2" presStyleCnt="11"/>
      <dgm:spPr/>
    </dgm:pt>
    <dgm:pt modelId="{C7BCB424-1A6C-41F5-9B6A-CF30583828D2}" type="pres">
      <dgm:prSet presAssocID="{FAFF63B0-F67F-40E7-A3FD-06E61EB0CB5B}" presName="node" presStyleLbl="node1" presStyleIdx="3" presStyleCnt="12">
        <dgm:presLayoutVars>
          <dgm:bulletEnabled val="1"/>
        </dgm:presLayoutVars>
      </dgm:prSet>
      <dgm:spPr/>
    </dgm:pt>
    <dgm:pt modelId="{F1509019-AB6C-4036-A22D-43429371D789}" type="pres">
      <dgm:prSet presAssocID="{E2E928FA-205B-47F2-A143-0463F99F8E5B}" presName="sibTrans" presStyleLbl="sibTrans1D1" presStyleIdx="3" presStyleCnt="11"/>
      <dgm:spPr/>
    </dgm:pt>
    <dgm:pt modelId="{7130B382-C2DE-44F5-8B29-051137B909DD}" type="pres">
      <dgm:prSet presAssocID="{E2E928FA-205B-47F2-A143-0463F99F8E5B}" presName="connectorText" presStyleLbl="sibTrans1D1" presStyleIdx="3" presStyleCnt="11"/>
      <dgm:spPr/>
    </dgm:pt>
    <dgm:pt modelId="{DC2241DC-D7C5-442F-BFBA-90DDFE3990C8}" type="pres">
      <dgm:prSet presAssocID="{93B24D3D-6BDA-4B6A-AD30-C48CC119E644}" presName="node" presStyleLbl="node1" presStyleIdx="4" presStyleCnt="12">
        <dgm:presLayoutVars>
          <dgm:bulletEnabled val="1"/>
        </dgm:presLayoutVars>
      </dgm:prSet>
      <dgm:spPr/>
    </dgm:pt>
    <dgm:pt modelId="{E794C25C-015F-48C5-B365-F3063064A51D}" type="pres">
      <dgm:prSet presAssocID="{31C62198-DCCC-4246-83A5-CD7B32BF12E7}" presName="sibTrans" presStyleLbl="sibTrans1D1" presStyleIdx="4" presStyleCnt="11"/>
      <dgm:spPr/>
    </dgm:pt>
    <dgm:pt modelId="{756C18DE-E7E6-41DA-B47C-8CBB2E36A084}" type="pres">
      <dgm:prSet presAssocID="{31C62198-DCCC-4246-83A5-CD7B32BF12E7}" presName="connectorText" presStyleLbl="sibTrans1D1" presStyleIdx="4" presStyleCnt="11"/>
      <dgm:spPr/>
    </dgm:pt>
    <dgm:pt modelId="{2A51CF50-9866-45DF-9FD1-A144C1F4C32F}" type="pres">
      <dgm:prSet presAssocID="{0D784841-2446-4D72-BCD9-F537A49A94F0}" presName="node" presStyleLbl="node1" presStyleIdx="5" presStyleCnt="12">
        <dgm:presLayoutVars>
          <dgm:bulletEnabled val="1"/>
        </dgm:presLayoutVars>
      </dgm:prSet>
      <dgm:spPr/>
    </dgm:pt>
    <dgm:pt modelId="{E521AA75-5A2B-4586-92EF-AD0DBF2AAF5C}" type="pres">
      <dgm:prSet presAssocID="{01130F9B-7B06-48EF-B7FE-E6516791607F}" presName="sibTrans" presStyleLbl="sibTrans1D1" presStyleIdx="5" presStyleCnt="11"/>
      <dgm:spPr/>
    </dgm:pt>
    <dgm:pt modelId="{9733F12B-8C5F-410C-AD5B-5CAC9010AB4A}" type="pres">
      <dgm:prSet presAssocID="{01130F9B-7B06-48EF-B7FE-E6516791607F}" presName="connectorText" presStyleLbl="sibTrans1D1" presStyleIdx="5" presStyleCnt="11"/>
      <dgm:spPr/>
    </dgm:pt>
    <dgm:pt modelId="{44748B91-ACE9-43C6-92A3-587642329C61}" type="pres">
      <dgm:prSet presAssocID="{B8376C58-D20C-4982-B689-102B145F1A0C}" presName="node" presStyleLbl="node1" presStyleIdx="6" presStyleCnt="12">
        <dgm:presLayoutVars>
          <dgm:bulletEnabled val="1"/>
        </dgm:presLayoutVars>
      </dgm:prSet>
      <dgm:spPr/>
    </dgm:pt>
    <dgm:pt modelId="{26946F63-FD75-4A3C-9B60-38410491AAEB}" type="pres">
      <dgm:prSet presAssocID="{EF915FDC-87F6-4C3D-8B56-D0CD33AFB466}" presName="sibTrans" presStyleLbl="sibTrans1D1" presStyleIdx="6" presStyleCnt="11"/>
      <dgm:spPr/>
    </dgm:pt>
    <dgm:pt modelId="{E7DE611B-E81D-4D92-8099-D6273697A6E2}" type="pres">
      <dgm:prSet presAssocID="{EF915FDC-87F6-4C3D-8B56-D0CD33AFB466}" presName="connectorText" presStyleLbl="sibTrans1D1" presStyleIdx="6" presStyleCnt="11"/>
      <dgm:spPr/>
    </dgm:pt>
    <dgm:pt modelId="{0B9249CA-5C8E-40C7-9B10-650FF76942AC}" type="pres">
      <dgm:prSet presAssocID="{CAC7C8A8-A382-4BA3-93B3-AFEDE29AA770}" presName="node" presStyleLbl="node1" presStyleIdx="7" presStyleCnt="12">
        <dgm:presLayoutVars>
          <dgm:bulletEnabled val="1"/>
        </dgm:presLayoutVars>
      </dgm:prSet>
      <dgm:spPr/>
    </dgm:pt>
    <dgm:pt modelId="{13631D2C-3AAB-4454-B298-3CE3F995DAD0}" type="pres">
      <dgm:prSet presAssocID="{CDC6D48C-CC26-4921-95D1-43FDB7808FAC}" presName="sibTrans" presStyleLbl="sibTrans1D1" presStyleIdx="7" presStyleCnt="11"/>
      <dgm:spPr/>
    </dgm:pt>
    <dgm:pt modelId="{C162B40B-A259-45AC-BBC6-30FA62A9F0FD}" type="pres">
      <dgm:prSet presAssocID="{CDC6D48C-CC26-4921-95D1-43FDB7808FAC}" presName="connectorText" presStyleLbl="sibTrans1D1" presStyleIdx="7" presStyleCnt="11"/>
      <dgm:spPr/>
    </dgm:pt>
    <dgm:pt modelId="{98CC3E44-3772-434E-8030-8342FC3CFD06}" type="pres">
      <dgm:prSet presAssocID="{245B9A30-0F81-426F-9A4A-C533BBBE13CB}" presName="node" presStyleLbl="node1" presStyleIdx="8" presStyleCnt="12">
        <dgm:presLayoutVars>
          <dgm:bulletEnabled val="1"/>
        </dgm:presLayoutVars>
      </dgm:prSet>
      <dgm:spPr/>
    </dgm:pt>
    <dgm:pt modelId="{63B35ECA-DBE6-4115-AF73-7A938387D68E}" type="pres">
      <dgm:prSet presAssocID="{695CBC28-69E7-439B-9B04-CB347A63B23C}" presName="sibTrans" presStyleLbl="sibTrans1D1" presStyleIdx="8" presStyleCnt="11"/>
      <dgm:spPr/>
    </dgm:pt>
    <dgm:pt modelId="{F592706B-CA4B-413F-8172-DD0AD68A88AB}" type="pres">
      <dgm:prSet presAssocID="{695CBC28-69E7-439B-9B04-CB347A63B23C}" presName="connectorText" presStyleLbl="sibTrans1D1" presStyleIdx="8" presStyleCnt="11"/>
      <dgm:spPr/>
    </dgm:pt>
    <dgm:pt modelId="{87D20C0F-BAEA-40A4-9852-9E5B9DAFA477}" type="pres">
      <dgm:prSet presAssocID="{160C4370-52E7-4605-B0BC-72F6B53EB3D8}" presName="node" presStyleLbl="node1" presStyleIdx="9" presStyleCnt="12">
        <dgm:presLayoutVars>
          <dgm:bulletEnabled val="1"/>
        </dgm:presLayoutVars>
      </dgm:prSet>
      <dgm:spPr/>
    </dgm:pt>
    <dgm:pt modelId="{BEDB9705-3324-4915-84B0-CFBC75658010}" type="pres">
      <dgm:prSet presAssocID="{9C1148A4-A465-4C32-9E4F-BE4076339399}" presName="sibTrans" presStyleLbl="sibTrans1D1" presStyleIdx="9" presStyleCnt="11"/>
      <dgm:spPr/>
    </dgm:pt>
    <dgm:pt modelId="{495B4448-FF1F-4734-9428-78C155390189}" type="pres">
      <dgm:prSet presAssocID="{9C1148A4-A465-4C32-9E4F-BE4076339399}" presName="connectorText" presStyleLbl="sibTrans1D1" presStyleIdx="9" presStyleCnt="11"/>
      <dgm:spPr/>
    </dgm:pt>
    <dgm:pt modelId="{27B5EFDC-29B7-4386-A3E7-99436C9221CE}" type="pres">
      <dgm:prSet presAssocID="{1133D9D9-FF7E-434C-997E-479B9B02EF91}" presName="node" presStyleLbl="node1" presStyleIdx="10" presStyleCnt="12">
        <dgm:presLayoutVars>
          <dgm:bulletEnabled val="1"/>
        </dgm:presLayoutVars>
      </dgm:prSet>
      <dgm:spPr/>
    </dgm:pt>
    <dgm:pt modelId="{E908FF9C-2C34-416D-ACCC-DD20823AF4D5}" type="pres">
      <dgm:prSet presAssocID="{7BF08F3A-1DFA-4C22-ACFC-D4E9759D39DC}" presName="sibTrans" presStyleLbl="sibTrans1D1" presStyleIdx="10" presStyleCnt="11"/>
      <dgm:spPr/>
    </dgm:pt>
    <dgm:pt modelId="{57EB6431-1BBF-43AE-A623-5C1D9A033383}" type="pres">
      <dgm:prSet presAssocID="{7BF08F3A-1DFA-4C22-ACFC-D4E9759D39DC}" presName="connectorText" presStyleLbl="sibTrans1D1" presStyleIdx="10" presStyleCnt="11"/>
      <dgm:spPr/>
    </dgm:pt>
    <dgm:pt modelId="{4BF396DC-AE67-4379-9547-DFE7FA7DA3F2}" type="pres">
      <dgm:prSet presAssocID="{9EACAB8C-A94F-446B-B018-6164BC5D3E0F}" presName="node" presStyleLbl="node1" presStyleIdx="11" presStyleCnt="12">
        <dgm:presLayoutVars>
          <dgm:bulletEnabled val="1"/>
        </dgm:presLayoutVars>
      </dgm:prSet>
      <dgm:spPr/>
    </dgm:pt>
  </dgm:ptLst>
  <dgm:cxnLst>
    <dgm:cxn modelId="{4CA3CB01-E6B1-40B3-8DAE-6DD073E6CBF0}" type="presOf" srcId="{93B24D3D-6BDA-4B6A-AD30-C48CC119E644}" destId="{DC2241DC-D7C5-442F-BFBA-90DDFE3990C8}" srcOrd="0" destOrd="0" presId="urn:microsoft.com/office/officeart/2005/8/layout/bProcess3"/>
    <dgm:cxn modelId="{863C5B02-2942-4EAA-A658-F91156E072FA}" type="presOf" srcId="{C855BA71-1948-4F3C-9592-C260C7FE6440}" destId="{08372A4E-AEAB-4E99-9095-A581FF173A7C}" srcOrd="1" destOrd="0" presId="urn:microsoft.com/office/officeart/2005/8/layout/bProcess3"/>
    <dgm:cxn modelId="{D7CBC302-FC4F-440E-9B5F-5D77C58A8B16}" type="presOf" srcId="{EF915FDC-87F6-4C3D-8B56-D0CD33AFB466}" destId="{26946F63-FD75-4A3C-9B60-38410491AAEB}" srcOrd="0" destOrd="0" presId="urn:microsoft.com/office/officeart/2005/8/layout/bProcess3"/>
    <dgm:cxn modelId="{6029CE04-E4C2-4253-9543-D60AD3B67209}" srcId="{012FACA7-089E-4F99-9AFA-D903981251B4}" destId="{C4892BF8-0D4A-42A8-A42B-D2586EB77475}" srcOrd="0" destOrd="0" parTransId="{E3FF11DF-27D2-467D-857D-D368CEB9FFA6}" sibTransId="{AD12DE53-B42A-4B27-9703-EE1B7A9B22A3}"/>
    <dgm:cxn modelId="{97B1580E-B36D-4969-8656-84308A14A3DB}" type="presOf" srcId="{9C1148A4-A465-4C32-9E4F-BE4076339399}" destId="{495B4448-FF1F-4734-9428-78C155390189}" srcOrd="1" destOrd="0" presId="urn:microsoft.com/office/officeart/2005/8/layout/bProcess3"/>
    <dgm:cxn modelId="{E70DBE14-B34E-4475-BDE7-256A695A8515}" type="presOf" srcId="{31C62198-DCCC-4246-83A5-CD7B32BF12E7}" destId="{756C18DE-E7E6-41DA-B47C-8CBB2E36A084}" srcOrd="1" destOrd="0" presId="urn:microsoft.com/office/officeart/2005/8/layout/bProcess3"/>
    <dgm:cxn modelId="{B5234F24-9A6D-4EB4-8566-FF2850D261E4}" srcId="{012FACA7-089E-4F99-9AFA-D903981251B4}" destId="{CAC7C8A8-A382-4BA3-93B3-AFEDE29AA770}" srcOrd="7" destOrd="0" parTransId="{FB0424FF-C63F-4D4B-AC15-5E3EEEF8B474}" sibTransId="{CDC6D48C-CC26-4921-95D1-43FDB7808FAC}"/>
    <dgm:cxn modelId="{334D902A-7FD5-4DA0-896B-862A48805846}" type="presOf" srcId="{CAC7C8A8-A382-4BA3-93B3-AFEDE29AA770}" destId="{0B9249CA-5C8E-40C7-9B10-650FF76942AC}" srcOrd="0" destOrd="0" presId="urn:microsoft.com/office/officeart/2005/8/layout/bProcess3"/>
    <dgm:cxn modelId="{5721472D-0561-4D59-BC4E-C7DFCE836484}" type="presOf" srcId="{CDC6D48C-CC26-4921-95D1-43FDB7808FAC}" destId="{13631D2C-3AAB-4454-B298-3CE3F995DAD0}" srcOrd="0" destOrd="0" presId="urn:microsoft.com/office/officeart/2005/8/layout/bProcess3"/>
    <dgm:cxn modelId="{2EAA1E33-497C-48CD-9C80-7AF0445E4469}" type="presOf" srcId="{CDC6D48C-CC26-4921-95D1-43FDB7808FAC}" destId="{C162B40B-A259-45AC-BBC6-30FA62A9F0FD}" srcOrd="1" destOrd="0" presId="urn:microsoft.com/office/officeart/2005/8/layout/bProcess3"/>
    <dgm:cxn modelId="{6B7F0C3C-A4BA-4955-B72A-5AF02C7928A7}" type="presOf" srcId="{1133D9D9-FF7E-434C-997E-479B9B02EF91}" destId="{27B5EFDC-29B7-4386-A3E7-99436C9221CE}" srcOrd="0" destOrd="0" presId="urn:microsoft.com/office/officeart/2005/8/layout/bProcess3"/>
    <dgm:cxn modelId="{04B9383D-60ED-402A-9B5C-695AE725F056}" srcId="{012FACA7-089E-4F99-9AFA-D903981251B4}" destId="{245B9A30-0F81-426F-9A4A-C533BBBE13CB}" srcOrd="8" destOrd="0" parTransId="{F2707C9C-E2D8-4B12-9996-8DBC71D90D5A}" sibTransId="{695CBC28-69E7-439B-9B04-CB347A63B23C}"/>
    <dgm:cxn modelId="{A39B573D-D57A-4269-A243-4CBB2EF3B808}" type="presOf" srcId="{160C4370-52E7-4605-B0BC-72F6B53EB3D8}" destId="{87D20C0F-BAEA-40A4-9852-9E5B9DAFA477}" srcOrd="0" destOrd="0" presId="urn:microsoft.com/office/officeart/2005/8/layout/bProcess3"/>
    <dgm:cxn modelId="{A003E33D-40D2-4315-85B3-D150CF005399}" srcId="{012FACA7-089E-4F99-9AFA-D903981251B4}" destId="{9EACAB8C-A94F-446B-B018-6164BC5D3E0F}" srcOrd="11" destOrd="0" parTransId="{349B33D1-5AF5-4B89-8C9E-7F8AC16E70EB}" sibTransId="{7E855BA4-5A3D-424F-8E19-7A59F31B249E}"/>
    <dgm:cxn modelId="{F00FFC62-59A2-458F-ACCC-A9996972616A}" srcId="{012FACA7-089E-4F99-9AFA-D903981251B4}" destId="{0D784841-2446-4D72-BCD9-F537A49A94F0}" srcOrd="5" destOrd="0" parTransId="{45A2E2DB-2C86-4457-8E6A-99755534892E}" sibTransId="{01130F9B-7B06-48EF-B7FE-E6516791607F}"/>
    <dgm:cxn modelId="{3EC35343-7B09-49EE-9694-DAFF1B06BB32}" type="presOf" srcId="{E2E928FA-205B-47F2-A143-0463F99F8E5B}" destId="{F1509019-AB6C-4036-A22D-43429371D789}" srcOrd="0" destOrd="0" presId="urn:microsoft.com/office/officeart/2005/8/layout/bProcess3"/>
    <dgm:cxn modelId="{37485D67-EC3A-406D-8F87-1549AA80FC38}" type="presOf" srcId="{AD12DE53-B42A-4B27-9703-EE1B7A9B22A3}" destId="{77F94869-04E5-467A-BFA8-DBA9D7BEAE30}" srcOrd="0" destOrd="0" presId="urn:microsoft.com/office/officeart/2005/8/layout/bProcess3"/>
    <dgm:cxn modelId="{A8C3466C-B7E8-46B3-9DD6-33DDACA463A6}" type="presOf" srcId="{C4892BF8-0D4A-42A8-A42B-D2586EB77475}" destId="{DB453E4B-E92C-4BFB-8B18-52E1543B2669}" srcOrd="0" destOrd="0" presId="urn:microsoft.com/office/officeart/2005/8/layout/bProcess3"/>
    <dgm:cxn modelId="{1E845B4F-91B7-4DC2-AD13-90D3532C77B7}" type="presOf" srcId="{EF915FDC-87F6-4C3D-8B56-D0CD33AFB466}" destId="{E7DE611B-E81D-4D92-8099-D6273697A6E2}" srcOrd="1" destOrd="0" presId="urn:microsoft.com/office/officeart/2005/8/layout/bProcess3"/>
    <dgm:cxn modelId="{B2AF476F-B873-4489-B41F-FB1811A99C42}" type="presOf" srcId="{C855BA71-1948-4F3C-9592-C260C7FE6440}" destId="{F90DFC23-22A5-4F91-A598-0D19E310AAFE}" srcOrd="0" destOrd="0" presId="urn:microsoft.com/office/officeart/2005/8/layout/bProcess3"/>
    <dgm:cxn modelId="{6794E872-FAF1-408B-8438-8661EE81258F}" srcId="{012FACA7-089E-4F99-9AFA-D903981251B4}" destId="{93B24D3D-6BDA-4B6A-AD30-C48CC119E644}" srcOrd="4" destOrd="0" parTransId="{BE3D4CED-9869-4FE1-B0DD-436799261D02}" sibTransId="{31C62198-DCCC-4246-83A5-CD7B32BF12E7}"/>
    <dgm:cxn modelId="{EA42B675-5539-4300-BF17-1D5045835ECC}" srcId="{012FACA7-089E-4F99-9AFA-D903981251B4}" destId="{B8376C58-D20C-4982-B689-102B145F1A0C}" srcOrd="6" destOrd="0" parTransId="{0B172269-4587-4B91-B1A6-E1A3056C79AF}" sibTransId="{EF915FDC-87F6-4C3D-8B56-D0CD33AFB466}"/>
    <dgm:cxn modelId="{31321758-F1AE-4631-ABB9-3E444A2C4BD6}" type="presOf" srcId="{695CBC28-69E7-439B-9B04-CB347A63B23C}" destId="{63B35ECA-DBE6-4115-AF73-7A938387D68E}" srcOrd="0" destOrd="0" presId="urn:microsoft.com/office/officeart/2005/8/layout/bProcess3"/>
    <dgm:cxn modelId="{2A450A86-7174-4A00-BCD0-0680109597BD}" srcId="{012FACA7-089E-4F99-9AFA-D903981251B4}" destId="{5B3D60D5-91E9-4930-9290-DD336C36B566}" srcOrd="1" destOrd="0" parTransId="{3ECB337E-99D5-4B48-AF4B-DD7C03020A16}" sibTransId="{D9A2B72F-B5BD-496E-9B3B-9374CE851B21}"/>
    <dgm:cxn modelId="{A67B5B87-F973-484C-B80C-3839DA230876}" srcId="{012FACA7-089E-4F99-9AFA-D903981251B4}" destId="{F36CA428-7D51-42E5-BE67-678A3E6A9538}" srcOrd="2" destOrd="0" parTransId="{2DF044CC-1FB5-4DF6-8605-902D6D261BAF}" sibTransId="{C855BA71-1948-4F3C-9592-C260C7FE6440}"/>
    <dgm:cxn modelId="{34B3148C-B927-4FA8-991D-F43ADB6C735E}" type="presOf" srcId="{7BF08F3A-1DFA-4C22-ACFC-D4E9759D39DC}" destId="{E908FF9C-2C34-416D-ACCC-DD20823AF4D5}" srcOrd="0" destOrd="0" presId="urn:microsoft.com/office/officeart/2005/8/layout/bProcess3"/>
    <dgm:cxn modelId="{0B00AA94-4890-4194-846F-DE207BC57304}" type="presOf" srcId="{FAFF63B0-F67F-40E7-A3FD-06E61EB0CB5B}" destId="{C7BCB424-1A6C-41F5-9B6A-CF30583828D2}" srcOrd="0" destOrd="0" presId="urn:microsoft.com/office/officeart/2005/8/layout/bProcess3"/>
    <dgm:cxn modelId="{3EFC0F9B-FA50-4488-A888-32BE72F2EE8A}" type="presOf" srcId="{5B3D60D5-91E9-4930-9290-DD336C36B566}" destId="{8CE048F2-FB74-415F-8303-6EABBA045ECC}" srcOrd="0" destOrd="0" presId="urn:microsoft.com/office/officeart/2005/8/layout/bProcess3"/>
    <dgm:cxn modelId="{6E3DFD9D-7C0D-4876-8054-E6786F0225C1}" type="presOf" srcId="{D9A2B72F-B5BD-496E-9B3B-9374CE851B21}" destId="{EDBCDCDC-31EF-4F4E-8882-99CB360560E2}" srcOrd="1" destOrd="0" presId="urn:microsoft.com/office/officeart/2005/8/layout/bProcess3"/>
    <dgm:cxn modelId="{E95C7E9F-CE9C-45AE-BAD9-DC9F1C90770D}" type="presOf" srcId="{245B9A30-0F81-426F-9A4A-C533BBBE13CB}" destId="{98CC3E44-3772-434E-8030-8342FC3CFD06}" srcOrd="0" destOrd="0" presId="urn:microsoft.com/office/officeart/2005/8/layout/bProcess3"/>
    <dgm:cxn modelId="{9688C19F-0D3E-42F4-8260-B4AD2D53B4CD}" type="presOf" srcId="{D9A2B72F-B5BD-496E-9B3B-9374CE851B21}" destId="{2D78F0FC-9115-418A-9156-E85D06ECCE74}" srcOrd="0" destOrd="0" presId="urn:microsoft.com/office/officeart/2005/8/layout/bProcess3"/>
    <dgm:cxn modelId="{7DF8FBAB-38F5-4E92-A7DF-64C3458056E4}" type="presOf" srcId="{9C1148A4-A465-4C32-9E4F-BE4076339399}" destId="{BEDB9705-3324-4915-84B0-CFBC75658010}" srcOrd="0" destOrd="0" presId="urn:microsoft.com/office/officeart/2005/8/layout/bProcess3"/>
    <dgm:cxn modelId="{F1B594AC-A8B0-4843-AB2B-9CEA8177107D}" type="presOf" srcId="{F36CA428-7D51-42E5-BE67-678A3E6A9538}" destId="{7A2B861A-8202-4F58-8F6A-082577A9A7F0}" srcOrd="0" destOrd="0" presId="urn:microsoft.com/office/officeart/2005/8/layout/bProcess3"/>
    <dgm:cxn modelId="{4AFEBEAF-0683-4AB3-8A7C-1CF287DD1224}" srcId="{012FACA7-089E-4F99-9AFA-D903981251B4}" destId="{160C4370-52E7-4605-B0BC-72F6B53EB3D8}" srcOrd="9" destOrd="0" parTransId="{969211D3-A982-455D-9132-9C84A1613312}" sibTransId="{9C1148A4-A465-4C32-9E4F-BE4076339399}"/>
    <dgm:cxn modelId="{0723DBAF-E877-4B0D-903B-DFEC8AB243A8}" type="presOf" srcId="{31C62198-DCCC-4246-83A5-CD7B32BF12E7}" destId="{E794C25C-015F-48C5-B365-F3063064A51D}" srcOrd="0" destOrd="0" presId="urn:microsoft.com/office/officeart/2005/8/layout/bProcess3"/>
    <dgm:cxn modelId="{3D19E1B0-F9A2-4165-9092-DCE64FC70654}" type="presOf" srcId="{9EACAB8C-A94F-446B-B018-6164BC5D3E0F}" destId="{4BF396DC-AE67-4379-9547-DFE7FA7DA3F2}" srcOrd="0" destOrd="0" presId="urn:microsoft.com/office/officeart/2005/8/layout/bProcess3"/>
    <dgm:cxn modelId="{491FCAB5-6D53-4E93-9327-8EDABFEE0A13}" srcId="{012FACA7-089E-4F99-9AFA-D903981251B4}" destId="{FAFF63B0-F67F-40E7-A3FD-06E61EB0CB5B}" srcOrd="3" destOrd="0" parTransId="{9B6E993F-B821-4B20-981D-5A31CE6285EC}" sibTransId="{E2E928FA-205B-47F2-A143-0463F99F8E5B}"/>
    <dgm:cxn modelId="{99CFBDC1-E744-4B3D-9233-06C1136EADCE}" type="presOf" srcId="{01130F9B-7B06-48EF-B7FE-E6516791607F}" destId="{E521AA75-5A2B-4586-92EF-AD0DBF2AAF5C}" srcOrd="0" destOrd="0" presId="urn:microsoft.com/office/officeart/2005/8/layout/bProcess3"/>
    <dgm:cxn modelId="{8DE431C2-05DD-4C58-BBFE-B6AB587B7BEE}" type="presOf" srcId="{01130F9B-7B06-48EF-B7FE-E6516791607F}" destId="{9733F12B-8C5F-410C-AD5B-5CAC9010AB4A}" srcOrd="1" destOrd="0" presId="urn:microsoft.com/office/officeart/2005/8/layout/bProcess3"/>
    <dgm:cxn modelId="{3FC4B3C2-DB92-476C-8365-113110144D9F}" type="presOf" srcId="{AD12DE53-B42A-4B27-9703-EE1B7A9B22A3}" destId="{B4C6B4D3-6E24-48A5-942E-77EE4A397C72}" srcOrd="1" destOrd="0" presId="urn:microsoft.com/office/officeart/2005/8/layout/bProcess3"/>
    <dgm:cxn modelId="{2D9B54C3-D398-4906-B27C-CD900D7C2187}" type="presOf" srcId="{E2E928FA-205B-47F2-A143-0463F99F8E5B}" destId="{7130B382-C2DE-44F5-8B29-051137B909DD}" srcOrd="1" destOrd="0" presId="urn:microsoft.com/office/officeart/2005/8/layout/bProcess3"/>
    <dgm:cxn modelId="{1F2EEDC6-8018-4D85-B677-430983435673}" type="presOf" srcId="{012FACA7-089E-4F99-9AFA-D903981251B4}" destId="{3F16FF44-E2E8-44E1-B99C-9BADFBB45DBD}" srcOrd="0" destOrd="0" presId="urn:microsoft.com/office/officeart/2005/8/layout/bProcess3"/>
    <dgm:cxn modelId="{CF60F6DC-3488-41F7-AD8E-DF4FEBCC3D32}" type="presOf" srcId="{695CBC28-69E7-439B-9B04-CB347A63B23C}" destId="{F592706B-CA4B-413F-8172-DD0AD68A88AB}" srcOrd="1" destOrd="0" presId="urn:microsoft.com/office/officeart/2005/8/layout/bProcess3"/>
    <dgm:cxn modelId="{409C97E8-646A-4984-9E78-D46D29008618}" srcId="{012FACA7-089E-4F99-9AFA-D903981251B4}" destId="{1133D9D9-FF7E-434C-997E-479B9B02EF91}" srcOrd="10" destOrd="0" parTransId="{ECD1EB60-8F6B-4DC4-86BB-9BD80A8B42F5}" sibTransId="{7BF08F3A-1DFA-4C22-ACFC-D4E9759D39DC}"/>
    <dgm:cxn modelId="{79C1DCEA-EAF0-48AB-AC70-119B85F3C3B7}" type="presOf" srcId="{7BF08F3A-1DFA-4C22-ACFC-D4E9759D39DC}" destId="{57EB6431-1BBF-43AE-A623-5C1D9A033383}" srcOrd="1" destOrd="0" presId="urn:microsoft.com/office/officeart/2005/8/layout/bProcess3"/>
    <dgm:cxn modelId="{636234F6-AF05-4567-B2C4-54D6EBCC03A9}" type="presOf" srcId="{0D784841-2446-4D72-BCD9-F537A49A94F0}" destId="{2A51CF50-9866-45DF-9FD1-A144C1F4C32F}" srcOrd="0" destOrd="0" presId="urn:microsoft.com/office/officeart/2005/8/layout/bProcess3"/>
    <dgm:cxn modelId="{ECC5D1F6-278B-4AAD-B4A3-DFC562A0F491}" type="presOf" srcId="{B8376C58-D20C-4982-B689-102B145F1A0C}" destId="{44748B91-ACE9-43C6-92A3-587642329C61}" srcOrd="0" destOrd="0" presId="urn:microsoft.com/office/officeart/2005/8/layout/bProcess3"/>
    <dgm:cxn modelId="{471B490C-F49D-480C-80D7-C423C5487B2E}" type="presParOf" srcId="{3F16FF44-E2E8-44E1-B99C-9BADFBB45DBD}" destId="{DB453E4B-E92C-4BFB-8B18-52E1543B2669}" srcOrd="0" destOrd="0" presId="urn:microsoft.com/office/officeart/2005/8/layout/bProcess3"/>
    <dgm:cxn modelId="{967C193B-0524-432E-A558-904852AFD42A}" type="presParOf" srcId="{3F16FF44-E2E8-44E1-B99C-9BADFBB45DBD}" destId="{77F94869-04E5-467A-BFA8-DBA9D7BEAE30}" srcOrd="1" destOrd="0" presId="urn:microsoft.com/office/officeart/2005/8/layout/bProcess3"/>
    <dgm:cxn modelId="{512DDD27-EC83-4ABF-B6CE-295A8248CA2A}" type="presParOf" srcId="{77F94869-04E5-467A-BFA8-DBA9D7BEAE30}" destId="{B4C6B4D3-6E24-48A5-942E-77EE4A397C72}" srcOrd="0" destOrd="0" presId="urn:microsoft.com/office/officeart/2005/8/layout/bProcess3"/>
    <dgm:cxn modelId="{B13E25D1-59F6-4C97-B5BD-71DF2BBBCE5E}" type="presParOf" srcId="{3F16FF44-E2E8-44E1-B99C-9BADFBB45DBD}" destId="{8CE048F2-FB74-415F-8303-6EABBA045ECC}" srcOrd="2" destOrd="0" presId="urn:microsoft.com/office/officeart/2005/8/layout/bProcess3"/>
    <dgm:cxn modelId="{CA8216FE-B9DC-4E4C-82F0-3CC080197662}" type="presParOf" srcId="{3F16FF44-E2E8-44E1-B99C-9BADFBB45DBD}" destId="{2D78F0FC-9115-418A-9156-E85D06ECCE74}" srcOrd="3" destOrd="0" presId="urn:microsoft.com/office/officeart/2005/8/layout/bProcess3"/>
    <dgm:cxn modelId="{A2E9E12A-D3F8-4FD4-8C4E-2D0AC672E6E3}" type="presParOf" srcId="{2D78F0FC-9115-418A-9156-E85D06ECCE74}" destId="{EDBCDCDC-31EF-4F4E-8882-99CB360560E2}" srcOrd="0" destOrd="0" presId="urn:microsoft.com/office/officeart/2005/8/layout/bProcess3"/>
    <dgm:cxn modelId="{A404E204-BB41-4886-AFF3-ACBE929FF3E8}" type="presParOf" srcId="{3F16FF44-E2E8-44E1-B99C-9BADFBB45DBD}" destId="{7A2B861A-8202-4F58-8F6A-082577A9A7F0}" srcOrd="4" destOrd="0" presId="urn:microsoft.com/office/officeart/2005/8/layout/bProcess3"/>
    <dgm:cxn modelId="{D505292E-B60E-49B3-ADC3-307998A7857F}" type="presParOf" srcId="{3F16FF44-E2E8-44E1-B99C-9BADFBB45DBD}" destId="{F90DFC23-22A5-4F91-A598-0D19E310AAFE}" srcOrd="5" destOrd="0" presId="urn:microsoft.com/office/officeart/2005/8/layout/bProcess3"/>
    <dgm:cxn modelId="{0ECB4C0C-EA10-482B-8437-A77B03FBE48C}" type="presParOf" srcId="{F90DFC23-22A5-4F91-A598-0D19E310AAFE}" destId="{08372A4E-AEAB-4E99-9095-A581FF173A7C}" srcOrd="0" destOrd="0" presId="urn:microsoft.com/office/officeart/2005/8/layout/bProcess3"/>
    <dgm:cxn modelId="{383ABD51-DB55-42E1-92C5-64A8F28D3BFE}" type="presParOf" srcId="{3F16FF44-E2E8-44E1-B99C-9BADFBB45DBD}" destId="{C7BCB424-1A6C-41F5-9B6A-CF30583828D2}" srcOrd="6" destOrd="0" presId="urn:microsoft.com/office/officeart/2005/8/layout/bProcess3"/>
    <dgm:cxn modelId="{19BC41A6-0E01-4A0B-A99A-101996FCBA97}" type="presParOf" srcId="{3F16FF44-E2E8-44E1-B99C-9BADFBB45DBD}" destId="{F1509019-AB6C-4036-A22D-43429371D789}" srcOrd="7" destOrd="0" presId="urn:microsoft.com/office/officeart/2005/8/layout/bProcess3"/>
    <dgm:cxn modelId="{1DA22FFA-B0B5-4672-BE03-03DF5C381061}" type="presParOf" srcId="{F1509019-AB6C-4036-A22D-43429371D789}" destId="{7130B382-C2DE-44F5-8B29-051137B909DD}" srcOrd="0" destOrd="0" presId="urn:microsoft.com/office/officeart/2005/8/layout/bProcess3"/>
    <dgm:cxn modelId="{CA9CA286-AF9C-4F68-AB7E-5C25BD1B8702}" type="presParOf" srcId="{3F16FF44-E2E8-44E1-B99C-9BADFBB45DBD}" destId="{DC2241DC-D7C5-442F-BFBA-90DDFE3990C8}" srcOrd="8" destOrd="0" presId="urn:microsoft.com/office/officeart/2005/8/layout/bProcess3"/>
    <dgm:cxn modelId="{7B9265BE-7DBC-4B26-AC50-87A17D16247D}" type="presParOf" srcId="{3F16FF44-E2E8-44E1-B99C-9BADFBB45DBD}" destId="{E794C25C-015F-48C5-B365-F3063064A51D}" srcOrd="9" destOrd="0" presId="urn:microsoft.com/office/officeart/2005/8/layout/bProcess3"/>
    <dgm:cxn modelId="{E608EBD6-6EDC-4FC9-99BB-2350026BD236}" type="presParOf" srcId="{E794C25C-015F-48C5-B365-F3063064A51D}" destId="{756C18DE-E7E6-41DA-B47C-8CBB2E36A084}" srcOrd="0" destOrd="0" presId="urn:microsoft.com/office/officeart/2005/8/layout/bProcess3"/>
    <dgm:cxn modelId="{639A0A34-88CB-42F8-9B16-312D1D69366C}" type="presParOf" srcId="{3F16FF44-E2E8-44E1-B99C-9BADFBB45DBD}" destId="{2A51CF50-9866-45DF-9FD1-A144C1F4C32F}" srcOrd="10" destOrd="0" presId="urn:microsoft.com/office/officeart/2005/8/layout/bProcess3"/>
    <dgm:cxn modelId="{381A22A8-75E6-4CDB-9B92-9A00158F52D3}" type="presParOf" srcId="{3F16FF44-E2E8-44E1-B99C-9BADFBB45DBD}" destId="{E521AA75-5A2B-4586-92EF-AD0DBF2AAF5C}" srcOrd="11" destOrd="0" presId="urn:microsoft.com/office/officeart/2005/8/layout/bProcess3"/>
    <dgm:cxn modelId="{756AF78F-F979-483D-B91E-09536BB5D47F}" type="presParOf" srcId="{E521AA75-5A2B-4586-92EF-AD0DBF2AAF5C}" destId="{9733F12B-8C5F-410C-AD5B-5CAC9010AB4A}" srcOrd="0" destOrd="0" presId="urn:microsoft.com/office/officeart/2005/8/layout/bProcess3"/>
    <dgm:cxn modelId="{1CE031A9-AA86-4641-87B1-5BFF9AFB625F}" type="presParOf" srcId="{3F16FF44-E2E8-44E1-B99C-9BADFBB45DBD}" destId="{44748B91-ACE9-43C6-92A3-587642329C61}" srcOrd="12" destOrd="0" presId="urn:microsoft.com/office/officeart/2005/8/layout/bProcess3"/>
    <dgm:cxn modelId="{D3DB5C35-4A6A-4B2E-9327-138F9F1F9801}" type="presParOf" srcId="{3F16FF44-E2E8-44E1-B99C-9BADFBB45DBD}" destId="{26946F63-FD75-4A3C-9B60-38410491AAEB}" srcOrd="13" destOrd="0" presId="urn:microsoft.com/office/officeart/2005/8/layout/bProcess3"/>
    <dgm:cxn modelId="{10F2C291-35F3-4EC9-A140-A6D7132D6D37}" type="presParOf" srcId="{26946F63-FD75-4A3C-9B60-38410491AAEB}" destId="{E7DE611B-E81D-4D92-8099-D6273697A6E2}" srcOrd="0" destOrd="0" presId="urn:microsoft.com/office/officeart/2005/8/layout/bProcess3"/>
    <dgm:cxn modelId="{34C214E1-2846-480B-822C-D11AFBA63395}" type="presParOf" srcId="{3F16FF44-E2E8-44E1-B99C-9BADFBB45DBD}" destId="{0B9249CA-5C8E-40C7-9B10-650FF76942AC}" srcOrd="14" destOrd="0" presId="urn:microsoft.com/office/officeart/2005/8/layout/bProcess3"/>
    <dgm:cxn modelId="{3E764C8A-8E14-426A-87F8-9224D3F281B3}" type="presParOf" srcId="{3F16FF44-E2E8-44E1-B99C-9BADFBB45DBD}" destId="{13631D2C-3AAB-4454-B298-3CE3F995DAD0}" srcOrd="15" destOrd="0" presId="urn:microsoft.com/office/officeart/2005/8/layout/bProcess3"/>
    <dgm:cxn modelId="{AFA0474C-80C4-4D63-A947-2DD76EFCDF2F}" type="presParOf" srcId="{13631D2C-3AAB-4454-B298-3CE3F995DAD0}" destId="{C162B40B-A259-45AC-BBC6-30FA62A9F0FD}" srcOrd="0" destOrd="0" presId="urn:microsoft.com/office/officeart/2005/8/layout/bProcess3"/>
    <dgm:cxn modelId="{676F524D-C1B6-4688-8B6E-978E24797011}" type="presParOf" srcId="{3F16FF44-E2E8-44E1-B99C-9BADFBB45DBD}" destId="{98CC3E44-3772-434E-8030-8342FC3CFD06}" srcOrd="16" destOrd="0" presId="urn:microsoft.com/office/officeart/2005/8/layout/bProcess3"/>
    <dgm:cxn modelId="{C61E3BFA-B896-4445-8CB3-1FFEE35A3CB3}" type="presParOf" srcId="{3F16FF44-E2E8-44E1-B99C-9BADFBB45DBD}" destId="{63B35ECA-DBE6-4115-AF73-7A938387D68E}" srcOrd="17" destOrd="0" presId="urn:microsoft.com/office/officeart/2005/8/layout/bProcess3"/>
    <dgm:cxn modelId="{25ECE4D2-1E29-4A7F-B520-F59897306D15}" type="presParOf" srcId="{63B35ECA-DBE6-4115-AF73-7A938387D68E}" destId="{F592706B-CA4B-413F-8172-DD0AD68A88AB}" srcOrd="0" destOrd="0" presId="urn:microsoft.com/office/officeart/2005/8/layout/bProcess3"/>
    <dgm:cxn modelId="{ED2FDAAA-C8A8-4E77-9A1C-A408CC638DCC}" type="presParOf" srcId="{3F16FF44-E2E8-44E1-B99C-9BADFBB45DBD}" destId="{87D20C0F-BAEA-40A4-9852-9E5B9DAFA477}" srcOrd="18" destOrd="0" presId="urn:microsoft.com/office/officeart/2005/8/layout/bProcess3"/>
    <dgm:cxn modelId="{BC00D0AB-587F-472B-A0AF-810147572FEF}" type="presParOf" srcId="{3F16FF44-E2E8-44E1-B99C-9BADFBB45DBD}" destId="{BEDB9705-3324-4915-84B0-CFBC75658010}" srcOrd="19" destOrd="0" presId="urn:microsoft.com/office/officeart/2005/8/layout/bProcess3"/>
    <dgm:cxn modelId="{DCF97876-6152-4F6B-B3F0-2CCD2A7FD992}" type="presParOf" srcId="{BEDB9705-3324-4915-84B0-CFBC75658010}" destId="{495B4448-FF1F-4734-9428-78C155390189}" srcOrd="0" destOrd="0" presId="urn:microsoft.com/office/officeart/2005/8/layout/bProcess3"/>
    <dgm:cxn modelId="{8BDF4D69-A362-414E-9665-CCBD66C81FB4}" type="presParOf" srcId="{3F16FF44-E2E8-44E1-B99C-9BADFBB45DBD}" destId="{27B5EFDC-29B7-4386-A3E7-99436C9221CE}" srcOrd="20" destOrd="0" presId="urn:microsoft.com/office/officeart/2005/8/layout/bProcess3"/>
    <dgm:cxn modelId="{E1370AAC-14A4-44B6-89A6-CF165B9DC312}" type="presParOf" srcId="{3F16FF44-E2E8-44E1-B99C-9BADFBB45DBD}" destId="{E908FF9C-2C34-416D-ACCC-DD20823AF4D5}" srcOrd="21" destOrd="0" presId="urn:microsoft.com/office/officeart/2005/8/layout/bProcess3"/>
    <dgm:cxn modelId="{080AF7DE-B929-42FF-B440-1C69ABC8DED0}" type="presParOf" srcId="{E908FF9C-2C34-416D-ACCC-DD20823AF4D5}" destId="{57EB6431-1BBF-43AE-A623-5C1D9A033383}" srcOrd="0" destOrd="0" presId="urn:microsoft.com/office/officeart/2005/8/layout/bProcess3"/>
    <dgm:cxn modelId="{F8418EC0-451F-4646-8668-2CC6C9818C94}" type="presParOf" srcId="{3F16FF44-E2E8-44E1-B99C-9BADFBB45DBD}" destId="{4BF396DC-AE67-4379-9547-DFE7FA7DA3F2}" srcOrd="22"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F3D87-E619-4401-A386-2280D4D64385}" type="doc">
      <dgm:prSet loTypeId="urn:microsoft.com/office/officeart/2005/8/layout/orgChart1" loCatId="hierarchy" qsTypeId="urn:microsoft.com/office/officeart/2005/8/quickstyle/simple4" qsCatId="simple" csTypeId="urn:microsoft.com/office/officeart/2005/8/colors/colorful1" csCatId="colorful" phldr="1"/>
      <dgm:spPr/>
      <dgm:t>
        <a:bodyPr/>
        <a:lstStyle/>
        <a:p>
          <a:endParaRPr lang="en-US"/>
        </a:p>
      </dgm:t>
    </dgm:pt>
    <dgm:pt modelId="{C8AA17EB-D4F5-417C-A579-E977EEDEBA8A}">
      <dgm:prSet phldrT="[Text]" custT="1"/>
      <dgm:spPr/>
      <dgm:t>
        <a:bodyPr/>
        <a:lstStyle/>
        <a:p>
          <a:r>
            <a:rPr lang="en-US" sz="1400" b="0" i="0" dirty="0">
              <a:latin typeface="Segoe UI Semibold" panose="020B0702040204020203" pitchFamily="34" charset="0"/>
              <a:cs typeface="Segoe UI Semibold" panose="020B0702040204020203" pitchFamily="34" charset="0"/>
            </a:rPr>
            <a:t>Financial Resources Working Group (FRWG)</a:t>
          </a:r>
        </a:p>
      </dgm:t>
    </dgm:pt>
    <dgm:pt modelId="{C6C7C7DA-D9C2-4907-B93A-60A80DAD7446}" type="parTrans" cxnId="{DF3A86FD-65FF-4FA6-8036-97083AD4560B}">
      <dgm:prSet/>
      <dgm:spPr/>
      <dgm:t>
        <a:bodyPr/>
        <a:lstStyle/>
        <a:p>
          <a:endParaRPr lang="en-US"/>
        </a:p>
      </dgm:t>
    </dgm:pt>
    <dgm:pt modelId="{82BCF492-0671-4EE9-96F2-6CFE57E82FA7}" type="sibTrans" cxnId="{DF3A86FD-65FF-4FA6-8036-97083AD4560B}">
      <dgm:prSet/>
      <dgm:spPr/>
      <dgm:t>
        <a:bodyPr/>
        <a:lstStyle/>
        <a:p>
          <a:endParaRPr lang="en-US"/>
        </a:p>
      </dgm:t>
    </dgm:pt>
    <dgm:pt modelId="{B318B611-07A7-4261-9667-FCEA1829B00B}">
      <dgm:prSet phldrT="[Text]" custT="1"/>
      <dgm:spPr/>
      <dgm:t>
        <a:bodyPr/>
        <a:lstStyle/>
        <a:p>
          <a:r>
            <a:rPr lang="en-US" sz="1400" b="0" i="0" dirty="0">
              <a:latin typeface="Segoe UI Semibold" panose="020B0702040204020203" pitchFamily="34" charset="0"/>
              <a:cs typeface="Segoe UI Semibold" panose="020B0702040204020203" pitchFamily="34" charset="0"/>
            </a:rPr>
            <a:t>To fund program activities  </a:t>
          </a:r>
        </a:p>
      </dgm:t>
    </dgm:pt>
    <dgm:pt modelId="{F438DDF5-B9BF-4256-92AB-3A347052EDDE}" type="parTrans" cxnId="{07EDA482-DFCE-4F10-9E13-75717E24F44A}">
      <dgm:prSet/>
      <dgm:spPr/>
      <dgm:t>
        <a:bodyPr/>
        <a:lstStyle/>
        <a:p>
          <a:endParaRPr lang="en-US"/>
        </a:p>
      </dgm:t>
    </dgm:pt>
    <dgm:pt modelId="{24781943-894B-4E82-8B7A-FC5181142425}" type="sibTrans" cxnId="{07EDA482-DFCE-4F10-9E13-75717E24F44A}">
      <dgm:prSet/>
      <dgm:spPr/>
      <dgm:t>
        <a:bodyPr/>
        <a:lstStyle/>
        <a:p>
          <a:endParaRPr lang="en-US"/>
        </a:p>
      </dgm:t>
    </dgm:pt>
    <dgm:pt modelId="{8B0A0E61-BB06-4C20-A673-E5543E46A11D}">
      <dgm:prSet phldrT="[Text]" custT="1"/>
      <dgm:spPr/>
      <dgm:t>
        <a:bodyPr/>
        <a:lstStyle/>
        <a:p>
          <a:r>
            <a:rPr lang="en-US" sz="1400" b="0" i="0" dirty="0">
              <a:latin typeface="Segoe UI Semibold" panose="020B0702040204020203" pitchFamily="34" charset="0"/>
              <a:cs typeface="Segoe UI Semibold" panose="020B0702040204020203" pitchFamily="34" charset="0"/>
            </a:rPr>
            <a:t>Budget Preparation</a:t>
          </a:r>
        </a:p>
      </dgm:t>
    </dgm:pt>
    <dgm:pt modelId="{812E938F-515A-4555-A4FA-E04EB4578E68}" type="parTrans" cxnId="{3574245C-7784-461B-9C52-7AC58E993BD0}">
      <dgm:prSet/>
      <dgm:spPr/>
      <dgm:t>
        <a:bodyPr/>
        <a:lstStyle/>
        <a:p>
          <a:endParaRPr lang="en-US"/>
        </a:p>
      </dgm:t>
    </dgm:pt>
    <dgm:pt modelId="{774EA0E5-CB8E-41AF-91E7-1590283EBA5B}" type="sibTrans" cxnId="{3574245C-7784-461B-9C52-7AC58E993BD0}">
      <dgm:prSet/>
      <dgm:spPr/>
      <dgm:t>
        <a:bodyPr/>
        <a:lstStyle/>
        <a:p>
          <a:endParaRPr lang="en-US"/>
        </a:p>
      </dgm:t>
    </dgm:pt>
    <dgm:pt modelId="{0C0E2BD9-8070-40A7-8D7B-7B9C65B78639}">
      <dgm:prSet phldrT="[Text]" custT="1"/>
      <dgm:spPr/>
      <dgm:t>
        <a:bodyPr/>
        <a:lstStyle/>
        <a:p>
          <a:r>
            <a:rPr lang="en-US" sz="1400" b="0" i="0" dirty="0">
              <a:latin typeface="Segoe UI Semibold" panose="020B0702040204020203" pitchFamily="34" charset="0"/>
              <a:cs typeface="Segoe UI Semibold" panose="020B0702040204020203" pitchFamily="34" charset="0"/>
            </a:rPr>
            <a:t>To fund operational activities of the Regional Secretariat</a:t>
          </a:r>
        </a:p>
      </dgm:t>
    </dgm:pt>
    <dgm:pt modelId="{BE7206EB-9E5A-404C-92DD-972E61705890}" type="parTrans" cxnId="{C4ADCEB3-16F6-43B0-B54C-4E7D5D687C8D}">
      <dgm:prSet/>
      <dgm:spPr/>
      <dgm:t>
        <a:bodyPr/>
        <a:lstStyle/>
        <a:p>
          <a:endParaRPr lang="en-US"/>
        </a:p>
      </dgm:t>
    </dgm:pt>
    <dgm:pt modelId="{4B51D1EB-390D-4215-843E-8002844CD927}" type="sibTrans" cxnId="{C4ADCEB3-16F6-43B0-B54C-4E7D5D687C8D}">
      <dgm:prSet/>
      <dgm:spPr/>
      <dgm:t>
        <a:bodyPr/>
        <a:lstStyle/>
        <a:p>
          <a:endParaRPr lang="en-US"/>
        </a:p>
      </dgm:t>
    </dgm:pt>
    <dgm:pt modelId="{7B5E261B-DFA4-4A2F-BD69-ADF4B1621FA3}">
      <dgm:prSet phldrT="[Text]" custT="1"/>
      <dgm:spPr/>
      <dgm:t>
        <a:bodyPr/>
        <a:lstStyle/>
        <a:p>
          <a:r>
            <a:rPr lang="en-US" sz="1400" b="0" i="0" u="sng" dirty="0">
              <a:latin typeface="Segoe UI Semibold" panose="020B0702040204020203" pitchFamily="34" charset="0"/>
              <a:cs typeface="Segoe UI Semibold" panose="020B0702040204020203" pitchFamily="34" charset="0"/>
            </a:rPr>
            <a:t>Source: </a:t>
          </a:r>
          <a:r>
            <a:rPr lang="en-US" sz="1400" b="0" i="0" dirty="0">
              <a:latin typeface="Segoe UI Semibold" panose="020B0702040204020203" pitchFamily="34" charset="0"/>
              <a:cs typeface="Segoe UI Semibold" panose="020B0702040204020203" pitchFamily="34" charset="0"/>
            </a:rPr>
            <a:t>CT6 Member States Contribution</a:t>
          </a:r>
        </a:p>
      </dgm:t>
    </dgm:pt>
    <dgm:pt modelId="{FFDC0AA6-ED93-4090-B0C1-72DB70E3AB9E}" type="parTrans" cxnId="{55E41979-8556-4C06-A571-532A4761D5B2}">
      <dgm:prSet/>
      <dgm:spPr/>
      <dgm:t>
        <a:bodyPr/>
        <a:lstStyle/>
        <a:p>
          <a:endParaRPr lang="en-US"/>
        </a:p>
      </dgm:t>
    </dgm:pt>
    <dgm:pt modelId="{C14957DD-97F4-49AF-B6AF-BFD633453948}" type="sibTrans" cxnId="{55E41979-8556-4C06-A571-532A4761D5B2}">
      <dgm:prSet/>
      <dgm:spPr/>
      <dgm:t>
        <a:bodyPr/>
        <a:lstStyle/>
        <a:p>
          <a:endParaRPr lang="en-US"/>
        </a:p>
      </dgm:t>
    </dgm:pt>
    <dgm:pt modelId="{151A934E-6721-43C9-A845-B8733BA41B0E}">
      <dgm:prSet phldrT="[Text]" custT="1"/>
      <dgm:spPr/>
      <dgm:t>
        <a:bodyPr/>
        <a:lstStyle/>
        <a:p>
          <a:r>
            <a:rPr lang="en-US" sz="1400" b="0" i="0" u="sng" dirty="0">
              <a:latin typeface="Segoe UI Semibold" panose="020B0702040204020203" pitchFamily="34" charset="0"/>
              <a:cs typeface="Segoe UI Semibold" panose="020B0702040204020203" pitchFamily="34" charset="0"/>
            </a:rPr>
            <a:t>Source: </a:t>
          </a:r>
          <a:r>
            <a:rPr lang="en-US" sz="1400" b="0" i="0" dirty="0">
              <a:latin typeface="Segoe UI Semibold" panose="020B0702040204020203" pitchFamily="34" charset="0"/>
              <a:cs typeface="Segoe UI Semibold" panose="020B0702040204020203" pitchFamily="34" charset="0"/>
            </a:rPr>
            <a:t>Development Partners &amp; other sources of funding</a:t>
          </a:r>
        </a:p>
      </dgm:t>
    </dgm:pt>
    <dgm:pt modelId="{CB8AC968-446F-4D90-9A8F-2B1E5F25AAF7}" type="parTrans" cxnId="{B4901DFC-3C67-4771-B572-BBDB2121EEFF}">
      <dgm:prSet/>
      <dgm:spPr/>
      <dgm:t>
        <a:bodyPr/>
        <a:lstStyle/>
        <a:p>
          <a:endParaRPr lang="en-US"/>
        </a:p>
      </dgm:t>
    </dgm:pt>
    <dgm:pt modelId="{90F6E76C-6DDD-428F-974A-624F453AC352}" type="sibTrans" cxnId="{B4901DFC-3C67-4771-B572-BBDB2121EEFF}">
      <dgm:prSet/>
      <dgm:spPr/>
      <dgm:t>
        <a:bodyPr/>
        <a:lstStyle/>
        <a:p>
          <a:endParaRPr lang="en-US"/>
        </a:p>
      </dgm:t>
    </dgm:pt>
    <dgm:pt modelId="{71686DC7-4F93-430F-AFE0-33ABA7375884}">
      <dgm:prSet phldrT="[Text]" custT="1"/>
      <dgm:spPr/>
      <dgm:t>
        <a:bodyPr/>
        <a:lstStyle/>
        <a:p>
          <a:r>
            <a:rPr lang="en-US" sz="1400" b="0" i="0" dirty="0">
              <a:latin typeface="Segoe UI Semibold" panose="020B0702040204020203" pitchFamily="34" charset="0"/>
              <a:cs typeface="Segoe UI Semibold" panose="020B0702040204020203" pitchFamily="34" charset="0"/>
            </a:rPr>
            <a:t>Establishment of the Project Preparation Facility (PPF) </a:t>
          </a:r>
        </a:p>
      </dgm:t>
    </dgm:pt>
    <dgm:pt modelId="{3B45218B-C7CD-481E-9B44-1C5CC0497504}" type="parTrans" cxnId="{F7D827AA-CFEB-4330-9F4F-075DF63DB944}">
      <dgm:prSet/>
      <dgm:spPr/>
      <dgm:t>
        <a:bodyPr/>
        <a:lstStyle/>
        <a:p>
          <a:endParaRPr lang="en-US"/>
        </a:p>
      </dgm:t>
    </dgm:pt>
    <dgm:pt modelId="{EBFD5018-CC00-4DF2-A569-A0090BF7CB6D}" type="sibTrans" cxnId="{F7D827AA-CFEB-4330-9F4F-075DF63DB944}">
      <dgm:prSet/>
      <dgm:spPr/>
      <dgm:t>
        <a:bodyPr/>
        <a:lstStyle/>
        <a:p>
          <a:endParaRPr lang="en-US"/>
        </a:p>
      </dgm:t>
    </dgm:pt>
    <dgm:pt modelId="{FBA5711E-CD36-41A7-91BB-A4C2E02DF76A}">
      <dgm:prSet phldrT="[Text]" custT="1"/>
      <dgm:spPr/>
      <dgm:t>
        <a:bodyPr/>
        <a:lstStyle/>
        <a:p>
          <a:r>
            <a:rPr lang="en-US" sz="1400" b="0" i="0" dirty="0">
              <a:latin typeface="Segoe UI Semibold" panose="020B0702040204020203" pitchFamily="34" charset="0"/>
              <a:cs typeface="Segoe UI Semibold" panose="020B0702040204020203" pitchFamily="34" charset="0"/>
            </a:rPr>
            <a:t>Program expenses limited to </a:t>
          </a:r>
          <a:r>
            <a:rPr lang="en-GB" sz="1400" b="0" i="0" dirty="0">
              <a:latin typeface="Segoe UI Semibold" panose="020B0702040204020203" pitchFamily="34" charset="0"/>
              <a:cs typeface="Segoe UI Semibold" panose="020B0702040204020203" pitchFamily="34" charset="0"/>
            </a:rPr>
            <a:t>basic expenses and travel</a:t>
          </a:r>
          <a:endParaRPr lang="en-US" sz="1400" b="0" i="0" dirty="0">
            <a:latin typeface="Segoe UI Semibold" panose="020B0702040204020203" pitchFamily="34" charset="0"/>
            <a:cs typeface="Segoe UI Semibold" panose="020B0702040204020203" pitchFamily="34" charset="0"/>
          </a:endParaRPr>
        </a:p>
      </dgm:t>
    </dgm:pt>
    <dgm:pt modelId="{28638583-205C-4D83-9269-A7F4F1B4814A}" type="parTrans" cxnId="{5305C7E9-7091-476C-8003-F898ACD74358}">
      <dgm:prSet/>
      <dgm:spPr/>
      <dgm:t>
        <a:bodyPr/>
        <a:lstStyle/>
        <a:p>
          <a:endParaRPr lang="en-US"/>
        </a:p>
      </dgm:t>
    </dgm:pt>
    <dgm:pt modelId="{9B5DA556-008E-4458-A671-5C962590B0F8}" type="sibTrans" cxnId="{5305C7E9-7091-476C-8003-F898ACD74358}">
      <dgm:prSet/>
      <dgm:spPr/>
      <dgm:t>
        <a:bodyPr/>
        <a:lstStyle/>
        <a:p>
          <a:endParaRPr lang="en-US"/>
        </a:p>
      </dgm:t>
    </dgm:pt>
    <dgm:pt modelId="{7403613C-DE20-4528-9BE8-1004516AC9FD}">
      <dgm:prSet phldrT="[Text]" custT="1"/>
      <dgm:spPr/>
      <dgm:t>
        <a:bodyPr/>
        <a:lstStyle/>
        <a:p>
          <a:r>
            <a:rPr lang="en-US" sz="1400" b="0" i="0" dirty="0">
              <a:latin typeface="Segoe UI Semibold" panose="020B0702040204020203" pitchFamily="34" charset="0"/>
              <a:cs typeface="Segoe UI Semibold" panose="020B0702040204020203" pitchFamily="34" charset="0"/>
            </a:rPr>
            <a:t>Uses guidelines / recommendations from Special SOM &amp; CTI Financial Regulation to design Operational Budgets </a:t>
          </a:r>
        </a:p>
      </dgm:t>
    </dgm:pt>
    <dgm:pt modelId="{0A96AC56-BEDE-437F-8520-9DD8D9172B15}" type="parTrans" cxnId="{85070F5C-7EAE-4C70-B8C6-72483287DF2B}">
      <dgm:prSet/>
      <dgm:spPr/>
      <dgm:t>
        <a:bodyPr/>
        <a:lstStyle/>
        <a:p>
          <a:endParaRPr lang="en-US"/>
        </a:p>
      </dgm:t>
    </dgm:pt>
    <dgm:pt modelId="{57601008-CAE6-480D-8B81-2F5EA02BBC15}" type="sibTrans" cxnId="{85070F5C-7EAE-4C70-B8C6-72483287DF2B}">
      <dgm:prSet/>
      <dgm:spPr/>
      <dgm:t>
        <a:bodyPr/>
        <a:lstStyle/>
        <a:p>
          <a:endParaRPr lang="en-US"/>
        </a:p>
      </dgm:t>
    </dgm:pt>
    <dgm:pt modelId="{CB5DAA7E-E5DC-432A-BAAA-D9FC848E0994}" type="pres">
      <dgm:prSet presAssocID="{BFFF3D87-E619-4401-A386-2280D4D64385}" presName="hierChild1" presStyleCnt="0">
        <dgm:presLayoutVars>
          <dgm:orgChart val="1"/>
          <dgm:chPref val="1"/>
          <dgm:dir/>
          <dgm:animOne val="branch"/>
          <dgm:animLvl val="lvl"/>
          <dgm:resizeHandles/>
        </dgm:presLayoutVars>
      </dgm:prSet>
      <dgm:spPr/>
    </dgm:pt>
    <dgm:pt modelId="{75F8C0BF-5051-4460-8A34-B66954E8A959}" type="pres">
      <dgm:prSet presAssocID="{C8AA17EB-D4F5-417C-A579-E977EEDEBA8A}" presName="hierRoot1" presStyleCnt="0">
        <dgm:presLayoutVars>
          <dgm:hierBranch val="init"/>
        </dgm:presLayoutVars>
      </dgm:prSet>
      <dgm:spPr/>
    </dgm:pt>
    <dgm:pt modelId="{91850430-11A7-411E-A3BC-981E4E8106C4}" type="pres">
      <dgm:prSet presAssocID="{C8AA17EB-D4F5-417C-A579-E977EEDEBA8A}" presName="rootComposite1" presStyleCnt="0"/>
      <dgm:spPr/>
    </dgm:pt>
    <dgm:pt modelId="{445C018C-E60E-4844-B604-974732F19006}" type="pres">
      <dgm:prSet presAssocID="{C8AA17EB-D4F5-417C-A579-E977EEDEBA8A}" presName="rootText1" presStyleLbl="node0" presStyleIdx="0" presStyleCnt="2" custScaleX="162879">
        <dgm:presLayoutVars>
          <dgm:chPref val="3"/>
        </dgm:presLayoutVars>
      </dgm:prSet>
      <dgm:spPr/>
    </dgm:pt>
    <dgm:pt modelId="{C636A069-9B0A-43C9-B927-27F124A848C3}" type="pres">
      <dgm:prSet presAssocID="{C8AA17EB-D4F5-417C-A579-E977EEDEBA8A}" presName="rootConnector1" presStyleLbl="node1" presStyleIdx="0" presStyleCnt="0"/>
      <dgm:spPr/>
    </dgm:pt>
    <dgm:pt modelId="{0376D558-B715-437C-B5BE-EF2A96BDE806}" type="pres">
      <dgm:prSet presAssocID="{C8AA17EB-D4F5-417C-A579-E977EEDEBA8A}" presName="hierChild2" presStyleCnt="0"/>
      <dgm:spPr/>
    </dgm:pt>
    <dgm:pt modelId="{6ADAFA1F-902D-4EC5-88DF-D97D2ED10AA6}" type="pres">
      <dgm:prSet presAssocID="{F438DDF5-B9BF-4256-92AB-3A347052EDDE}" presName="Name37" presStyleLbl="parChTrans1D2" presStyleIdx="0" presStyleCnt="6"/>
      <dgm:spPr/>
    </dgm:pt>
    <dgm:pt modelId="{78BC228A-18B4-4022-BA48-7F409B58C06D}" type="pres">
      <dgm:prSet presAssocID="{B318B611-07A7-4261-9667-FCEA1829B00B}" presName="hierRoot2" presStyleCnt="0">
        <dgm:presLayoutVars>
          <dgm:hierBranch val="init"/>
        </dgm:presLayoutVars>
      </dgm:prSet>
      <dgm:spPr/>
    </dgm:pt>
    <dgm:pt modelId="{970A86A2-4898-4DF0-983E-A7E62217AC27}" type="pres">
      <dgm:prSet presAssocID="{B318B611-07A7-4261-9667-FCEA1829B00B}" presName="rootComposite" presStyleCnt="0"/>
      <dgm:spPr/>
    </dgm:pt>
    <dgm:pt modelId="{D80C9611-69C7-4AE4-ACF6-FBD358A582FC}" type="pres">
      <dgm:prSet presAssocID="{B318B611-07A7-4261-9667-FCEA1829B00B}" presName="rootText" presStyleLbl="node2" presStyleIdx="0" presStyleCnt="6">
        <dgm:presLayoutVars>
          <dgm:chPref val="3"/>
        </dgm:presLayoutVars>
      </dgm:prSet>
      <dgm:spPr/>
    </dgm:pt>
    <dgm:pt modelId="{90EE4DF4-BA7C-4F84-9207-2116BA30B0AE}" type="pres">
      <dgm:prSet presAssocID="{B318B611-07A7-4261-9667-FCEA1829B00B}" presName="rootConnector" presStyleLbl="node2" presStyleIdx="0" presStyleCnt="6"/>
      <dgm:spPr/>
    </dgm:pt>
    <dgm:pt modelId="{C07399AD-B419-47EB-A44B-D2FA96009ADA}" type="pres">
      <dgm:prSet presAssocID="{B318B611-07A7-4261-9667-FCEA1829B00B}" presName="hierChild4" presStyleCnt="0"/>
      <dgm:spPr/>
    </dgm:pt>
    <dgm:pt modelId="{390D2983-3944-488B-95B2-EF48362B7591}" type="pres">
      <dgm:prSet presAssocID="{B318B611-07A7-4261-9667-FCEA1829B00B}" presName="hierChild5" presStyleCnt="0"/>
      <dgm:spPr/>
    </dgm:pt>
    <dgm:pt modelId="{C31C5D7D-F73E-43B1-BA1D-5883328B594A}" type="pres">
      <dgm:prSet presAssocID="{3B45218B-C7CD-481E-9B44-1C5CC0497504}" presName="Name37" presStyleLbl="parChTrans1D2" presStyleIdx="1" presStyleCnt="6"/>
      <dgm:spPr/>
    </dgm:pt>
    <dgm:pt modelId="{5FFCB333-B130-45C8-8775-821BC999E9E3}" type="pres">
      <dgm:prSet presAssocID="{71686DC7-4F93-430F-AFE0-33ABA7375884}" presName="hierRoot2" presStyleCnt="0">
        <dgm:presLayoutVars>
          <dgm:hierBranch val="init"/>
        </dgm:presLayoutVars>
      </dgm:prSet>
      <dgm:spPr/>
    </dgm:pt>
    <dgm:pt modelId="{23CDD1A3-2237-4F81-AD0D-BC85319F4E93}" type="pres">
      <dgm:prSet presAssocID="{71686DC7-4F93-430F-AFE0-33ABA7375884}" presName="rootComposite" presStyleCnt="0"/>
      <dgm:spPr/>
    </dgm:pt>
    <dgm:pt modelId="{41C13046-3100-46BB-A891-E08B71BEC8AE}" type="pres">
      <dgm:prSet presAssocID="{71686DC7-4F93-430F-AFE0-33ABA7375884}" presName="rootText" presStyleLbl="node2" presStyleIdx="1" presStyleCnt="6" custScaleX="115105" custScaleY="144822">
        <dgm:presLayoutVars>
          <dgm:chPref val="3"/>
        </dgm:presLayoutVars>
      </dgm:prSet>
      <dgm:spPr/>
    </dgm:pt>
    <dgm:pt modelId="{2B1C7B66-A672-421E-946C-176F8D868249}" type="pres">
      <dgm:prSet presAssocID="{71686DC7-4F93-430F-AFE0-33ABA7375884}" presName="rootConnector" presStyleLbl="node2" presStyleIdx="1" presStyleCnt="6"/>
      <dgm:spPr/>
    </dgm:pt>
    <dgm:pt modelId="{D7698422-F4D0-4FB3-AEC2-BC183C5BCE32}" type="pres">
      <dgm:prSet presAssocID="{71686DC7-4F93-430F-AFE0-33ABA7375884}" presName="hierChild4" presStyleCnt="0"/>
      <dgm:spPr/>
    </dgm:pt>
    <dgm:pt modelId="{15D46CB2-CE36-45C9-AB0B-939EEEC66EB0}" type="pres">
      <dgm:prSet presAssocID="{71686DC7-4F93-430F-AFE0-33ABA7375884}" presName="hierChild5" presStyleCnt="0"/>
      <dgm:spPr/>
    </dgm:pt>
    <dgm:pt modelId="{F83B9D9D-E92A-4480-BD73-30A037A66CB9}" type="pres">
      <dgm:prSet presAssocID="{CB8AC968-446F-4D90-9A8F-2B1E5F25AAF7}" presName="Name37" presStyleLbl="parChTrans1D2" presStyleIdx="2" presStyleCnt="6"/>
      <dgm:spPr/>
    </dgm:pt>
    <dgm:pt modelId="{698DA93F-F2F8-45D3-9F05-B3F0E242962E}" type="pres">
      <dgm:prSet presAssocID="{151A934E-6721-43C9-A845-B8733BA41B0E}" presName="hierRoot2" presStyleCnt="0">
        <dgm:presLayoutVars>
          <dgm:hierBranch val="init"/>
        </dgm:presLayoutVars>
      </dgm:prSet>
      <dgm:spPr/>
    </dgm:pt>
    <dgm:pt modelId="{CB89EF6B-CDD4-4EEA-BDDD-CB685B1814DB}" type="pres">
      <dgm:prSet presAssocID="{151A934E-6721-43C9-A845-B8733BA41B0E}" presName="rootComposite" presStyleCnt="0"/>
      <dgm:spPr/>
    </dgm:pt>
    <dgm:pt modelId="{7404E435-DDD4-4850-A9D7-472F4C733B2D}" type="pres">
      <dgm:prSet presAssocID="{151A934E-6721-43C9-A845-B8733BA41B0E}" presName="rootText" presStyleLbl="node2" presStyleIdx="2" presStyleCnt="6" custScaleX="94481" custScaleY="180451">
        <dgm:presLayoutVars>
          <dgm:chPref val="3"/>
        </dgm:presLayoutVars>
      </dgm:prSet>
      <dgm:spPr/>
    </dgm:pt>
    <dgm:pt modelId="{61CE9099-D53E-403E-931F-16D02DB343C6}" type="pres">
      <dgm:prSet presAssocID="{151A934E-6721-43C9-A845-B8733BA41B0E}" presName="rootConnector" presStyleLbl="node2" presStyleIdx="2" presStyleCnt="6"/>
      <dgm:spPr/>
    </dgm:pt>
    <dgm:pt modelId="{21E3FCBE-20D2-4664-A7D0-E14350D6C2F5}" type="pres">
      <dgm:prSet presAssocID="{151A934E-6721-43C9-A845-B8733BA41B0E}" presName="hierChild4" presStyleCnt="0"/>
      <dgm:spPr/>
    </dgm:pt>
    <dgm:pt modelId="{A3BAE61F-F7E6-4817-BFE6-4453D0C6E74A}" type="pres">
      <dgm:prSet presAssocID="{151A934E-6721-43C9-A845-B8733BA41B0E}" presName="hierChild5" presStyleCnt="0"/>
      <dgm:spPr/>
    </dgm:pt>
    <dgm:pt modelId="{1DDEF7DF-028F-4538-AED3-51B36C8C9C12}" type="pres">
      <dgm:prSet presAssocID="{C8AA17EB-D4F5-417C-A579-E977EEDEBA8A}" presName="hierChild3" presStyleCnt="0"/>
      <dgm:spPr/>
    </dgm:pt>
    <dgm:pt modelId="{CCFF5AC7-5A10-4247-8C48-DA210F18B0FF}" type="pres">
      <dgm:prSet presAssocID="{8B0A0E61-BB06-4C20-A673-E5543E46A11D}" presName="hierRoot1" presStyleCnt="0">
        <dgm:presLayoutVars>
          <dgm:hierBranch val="init"/>
        </dgm:presLayoutVars>
      </dgm:prSet>
      <dgm:spPr/>
    </dgm:pt>
    <dgm:pt modelId="{0EBC6626-2C48-4A5A-B0CF-B57F507F9906}" type="pres">
      <dgm:prSet presAssocID="{8B0A0E61-BB06-4C20-A673-E5543E46A11D}" presName="rootComposite1" presStyleCnt="0"/>
      <dgm:spPr/>
    </dgm:pt>
    <dgm:pt modelId="{98ECF21F-A49D-43A7-8B99-15D61B7F3DF0}" type="pres">
      <dgm:prSet presAssocID="{8B0A0E61-BB06-4C20-A673-E5543E46A11D}" presName="rootText1" presStyleLbl="node0" presStyleIdx="1" presStyleCnt="2">
        <dgm:presLayoutVars>
          <dgm:chPref val="3"/>
        </dgm:presLayoutVars>
      </dgm:prSet>
      <dgm:spPr/>
    </dgm:pt>
    <dgm:pt modelId="{284D3759-B50D-4670-9363-9617A304868A}" type="pres">
      <dgm:prSet presAssocID="{8B0A0E61-BB06-4C20-A673-E5543E46A11D}" presName="rootConnector1" presStyleLbl="node1" presStyleIdx="0" presStyleCnt="0"/>
      <dgm:spPr/>
    </dgm:pt>
    <dgm:pt modelId="{B5E3609D-3F9E-482A-A2F9-1F4805BA6C3A}" type="pres">
      <dgm:prSet presAssocID="{8B0A0E61-BB06-4C20-A673-E5543E46A11D}" presName="hierChild2" presStyleCnt="0"/>
      <dgm:spPr/>
    </dgm:pt>
    <dgm:pt modelId="{9D942053-BDE5-49A6-AA4F-F841501C4928}" type="pres">
      <dgm:prSet presAssocID="{BE7206EB-9E5A-404C-92DD-972E61705890}" presName="Name37" presStyleLbl="parChTrans1D2" presStyleIdx="3" presStyleCnt="6"/>
      <dgm:spPr/>
    </dgm:pt>
    <dgm:pt modelId="{72821487-1C4D-4ADA-BE2A-2F1E28776169}" type="pres">
      <dgm:prSet presAssocID="{0C0E2BD9-8070-40A7-8D7B-7B9C65B78639}" presName="hierRoot2" presStyleCnt="0">
        <dgm:presLayoutVars>
          <dgm:hierBranch val="init"/>
        </dgm:presLayoutVars>
      </dgm:prSet>
      <dgm:spPr/>
    </dgm:pt>
    <dgm:pt modelId="{DEC23087-F448-4E37-822D-1CE77826705D}" type="pres">
      <dgm:prSet presAssocID="{0C0E2BD9-8070-40A7-8D7B-7B9C65B78639}" presName="rootComposite" presStyleCnt="0"/>
      <dgm:spPr/>
    </dgm:pt>
    <dgm:pt modelId="{07F2D896-C8ED-45FA-89BA-37F59743B77F}" type="pres">
      <dgm:prSet presAssocID="{0C0E2BD9-8070-40A7-8D7B-7B9C65B78639}" presName="rootText" presStyleLbl="node2" presStyleIdx="3" presStyleCnt="6" custScaleY="174768">
        <dgm:presLayoutVars>
          <dgm:chPref val="3"/>
        </dgm:presLayoutVars>
      </dgm:prSet>
      <dgm:spPr/>
    </dgm:pt>
    <dgm:pt modelId="{BE365566-3FC3-428F-B4EF-CF84777F10E0}" type="pres">
      <dgm:prSet presAssocID="{0C0E2BD9-8070-40A7-8D7B-7B9C65B78639}" presName="rootConnector" presStyleLbl="node2" presStyleIdx="3" presStyleCnt="6"/>
      <dgm:spPr/>
    </dgm:pt>
    <dgm:pt modelId="{934671C2-811D-479B-AC4A-F2850A89EF1E}" type="pres">
      <dgm:prSet presAssocID="{0C0E2BD9-8070-40A7-8D7B-7B9C65B78639}" presName="hierChild4" presStyleCnt="0"/>
      <dgm:spPr/>
    </dgm:pt>
    <dgm:pt modelId="{96DB0853-92A3-4B58-9F41-C40F99A292D0}" type="pres">
      <dgm:prSet presAssocID="{28638583-205C-4D83-9269-A7F4F1B4814A}" presName="Name37" presStyleLbl="parChTrans1D3" presStyleIdx="0" presStyleCnt="1"/>
      <dgm:spPr/>
    </dgm:pt>
    <dgm:pt modelId="{83087B1D-FF79-4EB1-A813-8C6358A7808D}" type="pres">
      <dgm:prSet presAssocID="{FBA5711E-CD36-41A7-91BB-A4C2E02DF76A}" presName="hierRoot2" presStyleCnt="0">
        <dgm:presLayoutVars>
          <dgm:hierBranch val="init"/>
        </dgm:presLayoutVars>
      </dgm:prSet>
      <dgm:spPr/>
    </dgm:pt>
    <dgm:pt modelId="{0022CD46-88C4-4DA2-8CC6-B9E30A87A239}" type="pres">
      <dgm:prSet presAssocID="{FBA5711E-CD36-41A7-91BB-A4C2E02DF76A}" presName="rootComposite" presStyleCnt="0"/>
      <dgm:spPr/>
    </dgm:pt>
    <dgm:pt modelId="{B91AEBB8-D8BC-4094-AC7F-A100FD3DF642}" type="pres">
      <dgm:prSet presAssocID="{FBA5711E-CD36-41A7-91BB-A4C2E02DF76A}" presName="rootText" presStyleLbl="node3" presStyleIdx="0" presStyleCnt="1" custScaleX="125490" custScaleY="152164">
        <dgm:presLayoutVars>
          <dgm:chPref val="3"/>
        </dgm:presLayoutVars>
      </dgm:prSet>
      <dgm:spPr/>
    </dgm:pt>
    <dgm:pt modelId="{04BBAD8D-711C-4DC1-A1C3-DCDCBBB94358}" type="pres">
      <dgm:prSet presAssocID="{FBA5711E-CD36-41A7-91BB-A4C2E02DF76A}" presName="rootConnector" presStyleLbl="node3" presStyleIdx="0" presStyleCnt="1"/>
      <dgm:spPr/>
    </dgm:pt>
    <dgm:pt modelId="{1A11ABD5-F09E-47FD-998C-F811E83C6685}" type="pres">
      <dgm:prSet presAssocID="{FBA5711E-CD36-41A7-91BB-A4C2E02DF76A}" presName="hierChild4" presStyleCnt="0"/>
      <dgm:spPr/>
    </dgm:pt>
    <dgm:pt modelId="{06465597-5121-40CD-B046-E98649DB2F13}" type="pres">
      <dgm:prSet presAssocID="{FBA5711E-CD36-41A7-91BB-A4C2E02DF76A}" presName="hierChild5" presStyleCnt="0"/>
      <dgm:spPr/>
    </dgm:pt>
    <dgm:pt modelId="{72619CFB-92FB-4D72-8E77-31FD89C235EB}" type="pres">
      <dgm:prSet presAssocID="{0C0E2BD9-8070-40A7-8D7B-7B9C65B78639}" presName="hierChild5" presStyleCnt="0"/>
      <dgm:spPr/>
    </dgm:pt>
    <dgm:pt modelId="{9874CE0A-E00C-46B2-817D-181AD2C95EB7}" type="pres">
      <dgm:prSet presAssocID="{0A96AC56-BEDE-437F-8520-9DD8D9172B15}" presName="Name37" presStyleLbl="parChTrans1D2" presStyleIdx="4" presStyleCnt="6"/>
      <dgm:spPr/>
    </dgm:pt>
    <dgm:pt modelId="{0008E465-A769-4D82-A63B-FA0C89FAD604}" type="pres">
      <dgm:prSet presAssocID="{7403613C-DE20-4528-9BE8-1004516AC9FD}" presName="hierRoot2" presStyleCnt="0">
        <dgm:presLayoutVars>
          <dgm:hierBranch val="init"/>
        </dgm:presLayoutVars>
      </dgm:prSet>
      <dgm:spPr/>
    </dgm:pt>
    <dgm:pt modelId="{2307F95D-D71C-45C3-9D88-BAD4B0467C90}" type="pres">
      <dgm:prSet presAssocID="{7403613C-DE20-4528-9BE8-1004516AC9FD}" presName="rootComposite" presStyleCnt="0"/>
      <dgm:spPr/>
    </dgm:pt>
    <dgm:pt modelId="{D3F1DB5E-E256-4777-BB9A-9E88F4A87576}" type="pres">
      <dgm:prSet presAssocID="{7403613C-DE20-4528-9BE8-1004516AC9FD}" presName="rootText" presStyleLbl="node2" presStyleIdx="4" presStyleCnt="6" custScaleX="115236" custScaleY="262274">
        <dgm:presLayoutVars>
          <dgm:chPref val="3"/>
        </dgm:presLayoutVars>
      </dgm:prSet>
      <dgm:spPr/>
    </dgm:pt>
    <dgm:pt modelId="{09237454-B13C-4164-BC36-DF59A471430C}" type="pres">
      <dgm:prSet presAssocID="{7403613C-DE20-4528-9BE8-1004516AC9FD}" presName="rootConnector" presStyleLbl="node2" presStyleIdx="4" presStyleCnt="6"/>
      <dgm:spPr/>
    </dgm:pt>
    <dgm:pt modelId="{6297B2A0-90C2-469E-9345-234507202F8B}" type="pres">
      <dgm:prSet presAssocID="{7403613C-DE20-4528-9BE8-1004516AC9FD}" presName="hierChild4" presStyleCnt="0"/>
      <dgm:spPr/>
    </dgm:pt>
    <dgm:pt modelId="{6FC87E0D-19E9-4C9D-9B17-2DF92CBD8B4F}" type="pres">
      <dgm:prSet presAssocID="{7403613C-DE20-4528-9BE8-1004516AC9FD}" presName="hierChild5" presStyleCnt="0"/>
      <dgm:spPr/>
    </dgm:pt>
    <dgm:pt modelId="{B1C7F485-D4E0-41BF-ADFB-03AD34368632}" type="pres">
      <dgm:prSet presAssocID="{FFDC0AA6-ED93-4090-B0C1-72DB70E3AB9E}" presName="Name37" presStyleLbl="parChTrans1D2" presStyleIdx="5" presStyleCnt="6"/>
      <dgm:spPr/>
    </dgm:pt>
    <dgm:pt modelId="{E29C68AB-CF57-458A-A7DD-5131E84FC2F9}" type="pres">
      <dgm:prSet presAssocID="{7B5E261B-DFA4-4A2F-BD69-ADF4B1621FA3}" presName="hierRoot2" presStyleCnt="0">
        <dgm:presLayoutVars>
          <dgm:hierBranch val="init"/>
        </dgm:presLayoutVars>
      </dgm:prSet>
      <dgm:spPr/>
    </dgm:pt>
    <dgm:pt modelId="{EAB9EAB7-1FC3-46F8-8551-0C1B7848F637}" type="pres">
      <dgm:prSet presAssocID="{7B5E261B-DFA4-4A2F-BD69-ADF4B1621FA3}" presName="rootComposite" presStyleCnt="0"/>
      <dgm:spPr/>
    </dgm:pt>
    <dgm:pt modelId="{E4CB3211-AE60-43E2-A842-F4FC627F1F8A}" type="pres">
      <dgm:prSet presAssocID="{7B5E261B-DFA4-4A2F-BD69-ADF4B1621FA3}" presName="rootText" presStyleLbl="node2" presStyleIdx="5" presStyleCnt="6" custScaleY="126246">
        <dgm:presLayoutVars>
          <dgm:chPref val="3"/>
        </dgm:presLayoutVars>
      </dgm:prSet>
      <dgm:spPr/>
    </dgm:pt>
    <dgm:pt modelId="{18390A16-A746-4653-906A-DDACA0C63E83}" type="pres">
      <dgm:prSet presAssocID="{7B5E261B-DFA4-4A2F-BD69-ADF4B1621FA3}" presName="rootConnector" presStyleLbl="node2" presStyleIdx="5" presStyleCnt="6"/>
      <dgm:spPr/>
    </dgm:pt>
    <dgm:pt modelId="{2A9143C9-5C87-4050-9FD1-9A633F625F9C}" type="pres">
      <dgm:prSet presAssocID="{7B5E261B-DFA4-4A2F-BD69-ADF4B1621FA3}" presName="hierChild4" presStyleCnt="0"/>
      <dgm:spPr/>
    </dgm:pt>
    <dgm:pt modelId="{8ED03BD1-D64F-440C-A737-0B3DA4B4D74C}" type="pres">
      <dgm:prSet presAssocID="{7B5E261B-DFA4-4A2F-BD69-ADF4B1621FA3}" presName="hierChild5" presStyleCnt="0"/>
      <dgm:spPr/>
    </dgm:pt>
    <dgm:pt modelId="{825AE487-F0E0-411A-9855-9A71DE4CC740}" type="pres">
      <dgm:prSet presAssocID="{8B0A0E61-BB06-4C20-A673-E5543E46A11D}" presName="hierChild3" presStyleCnt="0"/>
      <dgm:spPr/>
    </dgm:pt>
  </dgm:ptLst>
  <dgm:cxnLst>
    <dgm:cxn modelId="{F608860B-8148-4A60-B258-ACB7687396EE}" type="presOf" srcId="{28638583-205C-4D83-9269-A7F4F1B4814A}" destId="{96DB0853-92A3-4B58-9F41-C40F99A292D0}" srcOrd="0" destOrd="0" presId="urn:microsoft.com/office/officeart/2005/8/layout/orgChart1"/>
    <dgm:cxn modelId="{FFB5DA0D-70AA-4748-90EE-A9BEA55CA9C9}" type="presOf" srcId="{C8AA17EB-D4F5-417C-A579-E977EEDEBA8A}" destId="{C636A069-9B0A-43C9-B927-27F124A848C3}" srcOrd="1" destOrd="0" presId="urn:microsoft.com/office/officeart/2005/8/layout/orgChart1"/>
    <dgm:cxn modelId="{BB2C260F-DFBC-4505-A6DC-789BC699BCBA}" type="presOf" srcId="{0C0E2BD9-8070-40A7-8D7B-7B9C65B78639}" destId="{07F2D896-C8ED-45FA-89BA-37F59743B77F}" srcOrd="0" destOrd="0" presId="urn:microsoft.com/office/officeart/2005/8/layout/orgChart1"/>
    <dgm:cxn modelId="{4BDCF727-247C-44FB-889C-034B9BCBA8F9}" type="presOf" srcId="{3B45218B-C7CD-481E-9B44-1C5CC0497504}" destId="{C31C5D7D-F73E-43B1-BA1D-5883328B594A}" srcOrd="0" destOrd="0" presId="urn:microsoft.com/office/officeart/2005/8/layout/orgChart1"/>
    <dgm:cxn modelId="{974C2A2E-A7AC-49F2-957B-4675B6FD8DD7}" type="presOf" srcId="{F438DDF5-B9BF-4256-92AB-3A347052EDDE}" destId="{6ADAFA1F-902D-4EC5-88DF-D97D2ED10AA6}" srcOrd="0" destOrd="0" presId="urn:microsoft.com/office/officeart/2005/8/layout/orgChart1"/>
    <dgm:cxn modelId="{85070F5C-7EAE-4C70-B8C6-72483287DF2B}" srcId="{8B0A0E61-BB06-4C20-A673-E5543E46A11D}" destId="{7403613C-DE20-4528-9BE8-1004516AC9FD}" srcOrd="1" destOrd="0" parTransId="{0A96AC56-BEDE-437F-8520-9DD8D9172B15}" sibTransId="{57601008-CAE6-480D-8B81-2F5EA02BBC15}"/>
    <dgm:cxn modelId="{3574245C-7784-461B-9C52-7AC58E993BD0}" srcId="{BFFF3D87-E619-4401-A386-2280D4D64385}" destId="{8B0A0E61-BB06-4C20-A673-E5543E46A11D}" srcOrd="1" destOrd="0" parTransId="{812E938F-515A-4555-A4FA-E04EB4578E68}" sibTransId="{774EA0E5-CB8E-41AF-91E7-1590283EBA5B}"/>
    <dgm:cxn modelId="{53093448-BC82-435F-95F5-3CA47826913F}" type="presOf" srcId="{151A934E-6721-43C9-A845-B8733BA41B0E}" destId="{7404E435-DDD4-4850-A9D7-472F4C733B2D}" srcOrd="0" destOrd="0" presId="urn:microsoft.com/office/officeart/2005/8/layout/orgChart1"/>
    <dgm:cxn modelId="{D1F8C76C-05FA-4869-A3FC-C00AA71D58E7}" type="presOf" srcId="{7B5E261B-DFA4-4A2F-BD69-ADF4B1621FA3}" destId="{18390A16-A746-4653-906A-DDACA0C63E83}" srcOrd="1" destOrd="0" presId="urn:microsoft.com/office/officeart/2005/8/layout/orgChart1"/>
    <dgm:cxn modelId="{5305A24F-B4F2-4801-BC2D-8B1D1E840289}" type="presOf" srcId="{C8AA17EB-D4F5-417C-A579-E977EEDEBA8A}" destId="{445C018C-E60E-4844-B604-974732F19006}" srcOrd="0" destOrd="0" presId="urn:microsoft.com/office/officeart/2005/8/layout/orgChart1"/>
    <dgm:cxn modelId="{55E41979-8556-4C06-A571-532A4761D5B2}" srcId="{8B0A0E61-BB06-4C20-A673-E5543E46A11D}" destId="{7B5E261B-DFA4-4A2F-BD69-ADF4B1621FA3}" srcOrd="2" destOrd="0" parTransId="{FFDC0AA6-ED93-4090-B0C1-72DB70E3AB9E}" sibTransId="{C14957DD-97F4-49AF-B6AF-BFD633453948}"/>
    <dgm:cxn modelId="{DF36F57D-7053-432F-A36F-1ECF912D59FC}" type="presOf" srcId="{B318B611-07A7-4261-9667-FCEA1829B00B}" destId="{90EE4DF4-BA7C-4F84-9207-2116BA30B0AE}" srcOrd="1" destOrd="0" presId="urn:microsoft.com/office/officeart/2005/8/layout/orgChart1"/>
    <dgm:cxn modelId="{944A597E-F296-49E8-AB60-3BD1E163118A}" type="presOf" srcId="{0A96AC56-BEDE-437F-8520-9DD8D9172B15}" destId="{9874CE0A-E00C-46B2-817D-181AD2C95EB7}" srcOrd="0" destOrd="0" presId="urn:microsoft.com/office/officeart/2005/8/layout/orgChart1"/>
    <dgm:cxn modelId="{07EDA482-DFCE-4F10-9E13-75717E24F44A}" srcId="{C8AA17EB-D4F5-417C-A579-E977EEDEBA8A}" destId="{B318B611-07A7-4261-9667-FCEA1829B00B}" srcOrd="0" destOrd="0" parTransId="{F438DDF5-B9BF-4256-92AB-3A347052EDDE}" sibTransId="{24781943-894B-4E82-8B7A-FC5181142425}"/>
    <dgm:cxn modelId="{1CBBCB86-DD5A-4619-8410-3155E43D0E6B}" type="presOf" srcId="{71686DC7-4F93-430F-AFE0-33ABA7375884}" destId="{41C13046-3100-46BB-A891-E08B71BEC8AE}" srcOrd="0" destOrd="0" presId="urn:microsoft.com/office/officeart/2005/8/layout/orgChart1"/>
    <dgm:cxn modelId="{40A4958B-CA06-4651-8F62-05A07A47CFAC}" type="presOf" srcId="{FFDC0AA6-ED93-4090-B0C1-72DB70E3AB9E}" destId="{B1C7F485-D4E0-41BF-ADFB-03AD34368632}" srcOrd="0" destOrd="0" presId="urn:microsoft.com/office/officeart/2005/8/layout/orgChart1"/>
    <dgm:cxn modelId="{9915D1A0-264E-4022-9B31-172AA1AF88E6}" type="presOf" srcId="{0C0E2BD9-8070-40A7-8D7B-7B9C65B78639}" destId="{BE365566-3FC3-428F-B4EF-CF84777F10E0}" srcOrd="1" destOrd="0" presId="urn:microsoft.com/office/officeart/2005/8/layout/orgChart1"/>
    <dgm:cxn modelId="{CE8FEBA2-39E9-4A25-99D1-599E884B3E4E}" type="presOf" srcId="{8B0A0E61-BB06-4C20-A673-E5543E46A11D}" destId="{98ECF21F-A49D-43A7-8B99-15D61B7F3DF0}" srcOrd="0" destOrd="0" presId="urn:microsoft.com/office/officeart/2005/8/layout/orgChart1"/>
    <dgm:cxn modelId="{3E4D82A3-A4EF-42DE-B51B-4F088EB388CD}" type="presOf" srcId="{BE7206EB-9E5A-404C-92DD-972E61705890}" destId="{9D942053-BDE5-49A6-AA4F-F841501C4928}" srcOrd="0" destOrd="0" presId="urn:microsoft.com/office/officeart/2005/8/layout/orgChart1"/>
    <dgm:cxn modelId="{64F242A7-4522-4861-9338-347AD23FAC8E}" type="presOf" srcId="{7403613C-DE20-4528-9BE8-1004516AC9FD}" destId="{09237454-B13C-4164-BC36-DF59A471430C}" srcOrd="1" destOrd="0" presId="urn:microsoft.com/office/officeart/2005/8/layout/orgChart1"/>
    <dgm:cxn modelId="{F7D827AA-CFEB-4330-9F4F-075DF63DB944}" srcId="{C8AA17EB-D4F5-417C-A579-E977EEDEBA8A}" destId="{71686DC7-4F93-430F-AFE0-33ABA7375884}" srcOrd="1" destOrd="0" parTransId="{3B45218B-C7CD-481E-9B44-1C5CC0497504}" sibTransId="{EBFD5018-CC00-4DF2-A569-A0090BF7CB6D}"/>
    <dgm:cxn modelId="{C4ADCEB3-16F6-43B0-B54C-4E7D5D687C8D}" srcId="{8B0A0E61-BB06-4C20-A673-E5543E46A11D}" destId="{0C0E2BD9-8070-40A7-8D7B-7B9C65B78639}" srcOrd="0" destOrd="0" parTransId="{BE7206EB-9E5A-404C-92DD-972E61705890}" sibTransId="{4B51D1EB-390D-4215-843E-8002844CD927}"/>
    <dgm:cxn modelId="{9EA0CCB8-9E23-4608-B3FF-189B3A1D69E4}" type="presOf" srcId="{FBA5711E-CD36-41A7-91BB-A4C2E02DF76A}" destId="{04BBAD8D-711C-4DC1-A1C3-DCDCBBB94358}" srcOrd="1" destOrd="0" presId="urn:microsoft.com/office/officeart/2005/8/layout/orgChart1"/>
    <dgm:cxn modelId="{83D1C5B9-F0ED-4707-B49C-04204FDD7650}" type="presOf" srcId="{8B0A0E61-BB06-4C20-A673-E5543E46A11D}" destId="{284D3759-B50D-4670-9363-9617A304868A}" srcOrd="1" destOrd="0" presId="urn:microsoft.com/office/officeart/2005/8/layout/orgChart1"/>
    <dgm:cxn modelId="{71EDE9BF-6633-48C2-B6BB-441A201FB6B3}" type="presOf" srcId="{FBA5711E-CD36-41A7-91BB-A4C2E02DF76A}" destId="{B91AEBB8-D8BC-4094-AC7F-A100FD3DF642}" srcOrd="0" destOrd="0" presId="urn:microsoft.com/office/officeart/2005/8/layout/orgChart1"/>
    <dgm:cxn modelId="{22DD4EC2-3FD5-4F1E-9E48-D876C770921F}" type="presOf" srcId="{7403613C-DE20-4528-9BE8-1004516AC9FD}" destId="{D3F1DB5E-E256-4777-BB9A-9E88F4A87576}" srcOrd="0" destOrd="0" presId="urn:microsoft.com/office/officeart/2005/8/layout/orgChart1"/>
    <dgm:cxn modelId="{C237DCC4-E7A3-4109-B75B-4395389ED112}" type="presOf" srcId="{B318B611-07A7-4261-9667-FCEA1829B00B}" destId="{D80C9611-69C7-4AE4-ACF6-FBD358A582FC}" srcOrd="0" destOrd="0" presId="urn:microsoft.com/office/officeart/2005/8/layout/orgChart1"/>
    <dgm:cxn modelId="{5E6A78CA-97E2-4EC3-8FB5-E5834D56DA3E}" type="presOf" srcId="{151A934E-6721-43C9-A845-B8733BA41B0E}" destId="{61CE9099-D53E-403E-931F-16D02DB343C6}" srcOrd="1" destOrd="0" presId="urn:microsoft.com/office/officeart/2005/8/layout/orgChart1"/>
    <dgm:cxn modelId="{ADF373CD-7E22-410B-AC05-AEA4B3873711}" type="presOf" srcId="{71686DC7-4F93-430F-AFE0-33ABA7375884}" destId="{2B1C7B66-A672-421E-946C-176F8D868249}" srcOrd="1" destOrd="0" presId="urn:microsoft.com/office/officeart/2005/8/layout/orgChart1"/>
    <dgm:cxn modelId="{859B68DD-C41D-405D-B55C-3DAC619E6CD8}" type="presOf" srcId="{BFFF3D87-E619-4401-A386-2280D4D64385}" destId="{CB5DAA7E-E5DC-432A-BAAA-D9FC848E0994}" srcOrd="0" destOrd="0" presId="urn:microsoft.com/office/officeart/2005/8/layout/orgChart1"/>
    <dgm:cxn modelId="{DF0CDDE3-C127-4C51-BDF1-555CAFFE43EC}" type="presOf" srcId="{CB8AC968-446F-4D90-9A8F-2B1E5F25AAF7}" destId="{F83B9D9D-E92A-4480-BD73-30A037A66CB9}" srcOrd="0" destOrd="0" presId="urn:microsoft.com/office/officeart/2005/8/layout/orgChart1"/>
    <dgm:cxn modelId="{5305C7E9-7091-476C-8003-F898ACD74358}" srcId="{0C0E2BD9-8070-40A7-8D7B-7B9C65B78639}" destId="{FBA5711E-CD36-41A7-91BB-A4C2E02DF76A}" srcOrd="0" destOrd="0" parTransId="{28638583-205C-4D83-9269-A7F4F1B4814A}" sibTransId="{9B5DA556-008E-4458-A671-5C962590B0F8}"/>
    <dgm:cxn modelId="{0EF7C2F6-7982-4D88-AEA7-FC9011D02CC5}" type="presOf" srcId="{7B5E261B-DFA4-4A2F-BD69-ADF4B1621FA3}" destId="{E4CB3211-AE60-43E2-A842-F4FC627F1F8A}" srcOrd="0" destOrd="0" presId="urn:microsoft.com/office/officeart/2005/8/layout/orgChart1"/>
    <dgm:cxn modelId="{B4901DFC-3C67-4771-B572-BBDB2121EEFF}" srcId="{C8AA17EB-D4F5-417C-A579-E977EEDEBA8A}" destId="{151A934E-6721-43C9-A845-B8733BA41B0E}" srcOrd="2" destOrd="0" parTransId="{CB8AC968-446F-4D90-9A8F-2B1E5F25AAF7}" sibTransId="{90F6E76C-6DDD-428F-974A-624F453AC352}"/>
    <dgm:cxn modelId="{DF3A86FD-65FF-4FA6-8036-97083AD4560B}" srcId="{BFFF3D87-E619-4401-A386-2280D4D64385}" destId="{C8AA17EB-D4F5-417C-A579-E977EEDEBA8A}" srcOrd="0" destOrd="0" parTransId="{C6C7C7DA-D9C2-4907-B93A-60A80DAD7446}" sibTransId="{82BCF492-0671-4EE9-96F2-6CFE57E82FA7}"/>
    <dgm:cxn modelId="{FEEB81B4-3956-4828-BD7C-1AB0AB350BAB}" type="presParOf" srcId="{CB5DAA7E-E5DC-432A-BAAA-D9FC848E0994}" destId="{75F8C0BF-5051-4460-8A34-B66954E8A959}" srcOrd="0" destOrd="0" presId="urn:microsoft.com/office/officeart/2005/8/layout/orgChart1"/>
    <dgm:cxn modelId="{83E96B76-08A0-4A7E-BA95-E5EA1CA77EBC}" type="presParOf" srcId="{75F8C0BF-5051-4460-8A34-B66954E8A959}" destId="{91850430-11A7-411E-A3BC-981E4E8106C4}" srcOrd="0" destOrd="0" presId="urn:microsoft.com/office/officeart/2005/8/layout/orgChart1"/>
    <dgm:cxn modelId="{A3D182A9-59A1-4635-9E83-7245BD43376D}" type="presParOf" srcId="{91850430-11A7-411E-A3BC-981E4E8106C4}" destId="{445C018C-E60E-4844-B604-974732F19006}" srcOrd="0" destOrd="0" presId="urn:microsoft.com/office/officeart/2005/8/layout/orgChart1"/>
    <dgm:cxn modelId="{2447143F-447A-4DC7-946F-69960B1798C2}" type="presParOf" srcId="{91850430-11A7-411E-A3BC-981E4E8106C4}" destId="{C636A069-9B0A-43C9-B927-27F124A848C3}" srcOrd="1" destOrd="0" presId="urn:microsoft.com/office/officeart/2005/8/layout/orgChart1"/>
    <dgm:cxn modelId="{7229144F-BBEB-48D6-8AE8-F2B75546732B}" type="presParOf" srcId="{75F8C0BF-5051-4460-8A34-B66954E8A959}" destId="{0376D558-B715-437C-B5BE-EF2A96BDE806}" srcOrd="1" destOrd="0" presId="urn:microsoft.com/office/officeart/2005/8/layout/orgChart1"/>
    <dgm:cxn modelId="{DC4126EC-9802-4D78-8FB1-A7338112A165}" type="presParOf" srcId="{0376D558-B715-437C-B5BE-EF2A96BDE806}" destId="{6ADAFA1F-902D-4EC5-88DF-D97D2ED10AA6}" srcOrd="0" destOrd="0" presId="urn:microsoft.com/office/officeart/2005/8/layout/orgChart1"/>
    <dgm:cxn modelId="{D737A164-FB10-4E00-B1DA-61B80EB7A717}" type="presParOf" srcId="{0376D558-B715-437C-B5BE-EF2A96BDE806}" destId="{78BC228A-18B4-4022-BA48-7F409B58C06D}" srcOrd="1" destOrd="0" presId="urn:microsoft.com/office/officeart/2005/8/layout/orgChart1"/>
    <dgm:cxn modelId="{0399C20D-AB2E-4F31-8A9D-603E2F2A6E3C}" type="presParOf" srcId="{78BC228A-18B4-4022-BA48-7F409B58C06D}" destId="{970A86A2-4898-4DF0-983E-A7E62217AC27}" srcOrd="0" destOrd="0" presId="urn:microsoft.com/office/officeart/2005/8/layout/orgChart1"/>
    <dgm:cxn modelId="{55E3C18C-21B5-4677-A606-5BA9397368B9}" type="presParOf" srcId="{970A86A2-4898-4DF0-983E-A7E62217AC27}" destId="{D80C9611-69C7-4AE4-ACF6-FBD358A582FC}" srcOrd="0" destOrd="0" presId="urn:microsoft.com/office/officeart/2005/8/layout/orgChart1"/>
    <dgm:cxn modelId="{C2CA956C-A614-43A5-82A7-62FE6AF844AC}" type="presParOf" srcId="{970A86A2-4898-4DF0-983E-A7E62217AC27}" destId="{90EE4DF4-BA7C-4F84-9207-2116BA30B0AE}" srcOrd="1" destOrd="0" presId="urn:microsoft.com/office/officeart/2005/8/layout/orgChart1"/>
    <dgm:cxn modelId="{3F6374C3-9A5D-4FA8-865F-389CB470F7E4}" type="presParOf" srcId="{78BC228A-18B4-4022-BA48-7F409B58C06D}" destId="{C07399AD-B419-47EB-A44B-D2FA96009ADA}" srcOrd="1" destOrd="0" presId="urn:microsoft.com/office/officeart/2005/8/layout/orgChart1"/>
    <dgm:cxn modelId="{EC43AD87-4AF7-4DF3-8F27-B3600EB1829A}" type="presParOf" srcId="{78BC228A-18B4-4022-BA48-7F409B58C06D}" destId="{390D2983-3944-488B-95B2-EF48362B7591}" srcOrd="2" destOrd="0" presId="urn:microsoft.com/office/officeart/2005/8/layout/orgChart1"/>
    <dgm:cxn modelId="{8717CC58-1EA1-42E0-9128-1C5EDCD0C767}" type="presParOf" srcId="{0376D558-B715-437C-B5BE-EF2A96BDE806}" destId="{C31C5D7D-F73E-43B1-BA1D-5883328B594A}" srcOrd="2" destOrd="0" presId="urn:microsoft.com/office/officeart/2005/8/layout/orgChart1"/>
    <dgm:cxn modelId="{93FA9AD1-5099-4833-BD9A-BE4CC593A3CB}" type="presParOf" srcId="{0376D558-B715-437C-B5BE-EF2A96BDE806}" destId="{5FFCB333-B130-45C8-8775-821BC999E9E3}" srcOrd="3" destOrd="0" presId="urn:microsoft.com/office/officeart/2005/8/layout/orgChart1"/>
    <dgm:cxn modelId="{C981F928-A328-416F-9DF6-51BDB156B6F7}" type="presParOf" srcId="{5FFCB333-B130-45C8-8775-821BC999E9E3}" destId="{23CDD1A3-2237-4F81-AD0D-BC85319F4E93}" srcOrd="0" destOrd="0" presId="urn:microsoft.com/office/officeart/2005/8/layout/orgChart1"/>
    <dgm:cxn modelId="{5CA97A42-9F9C-4F3F-B1F9-56411E497DB7}" type="presParOf" srcId="{23CDD1A3-2237-4F81-AD0D-BC85319F4E93}" destId="{41C13046-3100-46BB-A891-E08B71BEC8AE}" srcOrd="0" destOrd="0" presId="urn:microsoft.com/office/officeart/2005/8/layout/orgChart1"/>
    <dgm:cxn modelId="{C831BFC7-A5E7-48C6-8D5F-1735EE6CBEB1}" type="presParOf" srcId="{23CDD1A3-2237-4F81-AD0D-BC85319F4E93}" destId="{2B1C7B66-A672-421E-946C-176F8D868249}" srcOrd="1" destOrd="0" presId="urn:microsoft.com/office/officeart/2005/8/layout/orgChart1"/>
    <dgm:cxn modelId="{8B685721-7CD3-4011-A745-7E6C7029E20E}" type="presParOf" srcId="{5FFCB333-B130-45C8-8775-821BC999E9E3}" destId="{D7698422-F4D0-4FB3-AEC2-BC183C5BCE32}" srcOrd="1" destOrd="0" presId="urn:microsoft.com/office/officeart/2005/8/layout/orgChart1"/>
    <dgm:cxn modelId="{7FF70FE6-DDA6-4F67-A525-C2A377CE6DB2}" type="presParOf" srcId="{5FFCB333-B130-45C8-8775-821BC999E9E3}" destId="{15D46CB2-CE36-45C9-AB0B-939EEEC66EB0}" srcOrd="2" destOrd="0" presId="urn:microsoft.com/office/officeart/2005/8/layout/orgChart1"/>
    <dgm:cxn modelId="{57F14CE9-78B9-4E6E-9B48-3DD7455F2B7A}" type="presParOf" srcId="{0376D558-B715-437C-B5BE-EF2A96BDE806}" destId="{F83B9D9D-E92A-4480-BD73-30A037A66CB9}" srcOrd="4" destOrd="0" presId="urn:microsoft.com/office/officeart/2005/8/layout/orgChart1"/>
    <dgm:cxn modelId="{40ACC427-BC7E-4AD9-B7F8-3136168CF9D3}" type="presParOf" srcId="{0376D558-B715-437C-B5BE-EF2A96BDE806}" destId="{698DA93F-F2F8-45D3-9F05-B3F0E242962E}" srcOrd="5" destOrd="0" presId="urn:microsoft.com/office/officeart/2005/8/layout/orgChart1"/>
    <dgm:cxn modelId="{E21C5F06-6865-4F24-B9A3-2779EAB23016}" type="presParOf" srcId="{698DA93F-F2F8-45D3-9F05-B3F0E242962E}" destId="{CB89EF6B-CDD4-4EEA-BDDD-CB685B1814DB}" srcOrd="0" destOrd="0" presId="urn:microsoft.com/office/officeart/2005/8/layout/orgChart1"/>
    <dgm:cxn modelId="{6BFDDA6E-D8AB-4B5E-A7B3-D8F07F6CBD86}" type="presParOf" srcId="{CB89EF6B-CDD4-4EEA-BDDD-CB685B1814DB}" destId="{7404E435-DDD4-4850-A9D7-472F4C733B2D}" srcOrd="0" destOrd="0" presId="urn:microsoft.com/office/officeart/2005/8/layout/orgChart1"/>
    <dgm:cxn modelId="{0F5AC67C-CFDE-441D-A8C5-93FC5762945B}" type="presParOf" srcId="{CB89EF6B-CDD4-4EEA-BDDD-CB685B1814DB}" destId="{61CE9099-D53E-403E-931F-16D02DB343C6}" srcOrd="1" destOrd="0" presId="urn:microsoft.com/office/officeart/2005/8/layout/orgChart1"/>
    <dgm:cxn modelId="{A768D345-D376-49A6-9327-54A064ACA793}" type="presParOf" srcId="{698DA93F-F2F8-45D3-9F05-B3F0E242962E}" destId="{21E3FCBE-20D2-4664-A7D0-E14350D6C2F5}" srcOrd="1" destOrd="0" presId="urn:microsoft.com/office/officeart/2005/8/layout/orgChart1"/>
    <dgm:cxn modelId="{35729FDF-5452-436D-90D9-0B198B70A9E1}" type="presParOf" srcId="{698DA93F-F2F8-45D3-9F05-B3F0E242962E}" destId="{A3BAE61F-F7E6-4817-BFE6-4453D0C6E74A}" srcOrd="2" destOrd="0" presId="urn:microsoft.com/office/officeart/2005/8/layout/orgChart1"/>
    <dgm:cxn modelId="{765F4488-EF8B-413F-9C10-B4E4570E0287}" type="presParOf" srcId="{75F8C0BF-5051-4460-8A34-B66954E8A959}" destId="{1DDEF7DF-028F-4538-AED3-51B36C8C9C12}" srcOrd="2" destOrd="0" presId="urn:microsoft.com/office/officeart/2005/8/layout/orgChart1"/>
    <dgm:cxn modelId="{F83EAE99-9294-4403-8988-268065CEE144}" type="presParOf" srcId="{CB5DAA7E-E5DC-432A-BAAA-D9FC848E0994}" destId="{CCFF5AC7-5A10-4247-8C48-DA210F18B0FF}" srcOrd="1" destOrd="0" presId="urn:microsoft.com/office/officeart/2005/8/layout/orgChart1"/>
    <dgm:cxn modelId="{0A72AD1C-954E-430B-A1F7-33B00CA8E9B8}" type="presParOf" srcId="{CCFF5AC7-5A10-4247-8C48-DA210F18B0FF}" destId="{0EBC6626-2C48-4A5A-B0CF-B57F507F9906}" srcOrd="0" destOrd="0" presId="urn:microsoft.com/office/officeart/2005/8/layout/orgChart1"/>
    <dgm:cxn modelId="{9A34EC40-BBF2-471E-984D-1EF4E810EEA0}" type="presParOf" srcId="{0EBC6626-2C48-4A5A-B0CF-B57F507F9906}" destId="{98ECF21F-A49D-43A7-8B99-15D61B7F3DF0}" srcOrd="0" destOrd="0" presId="urn:microsoft.com/office/officeart/2005/8/layout/orgChart1"/>
    <dgm:cxn modelId="{E918E3F8-9BC4-47C3-8A9F-F226CAE5560B}" type="presParOf" srcId="{0EBC6626-2C48-4A5A-B0CF-B57F507F9906}" destId="{284D3759-B50D-4670-9363-9617A304868A}" srcOrd="1" destOrd="0" presId="urn:microsoft.com/office/officeart/2005/8/layout/orgChart1"/>
    <dgm:cxn modelId="{1DFE6733-8C6C-48F5-93BE-6D0A3F1878B8}" type="presParOf" srcId="{CCFF5AC7-5A10-4247-8C48-DA210F18B0FF}" destId="{B5E3609D-3F9E-482A-A2F9-1F4805BA6C3A}" srcOrd="1" destOrd="0" presId="urn:microsoft.com/office/officeart/2005/8/layout/orgChart1"/>
    <dgm:cxn modelId="{72277A1E-0DA0-4557-865A-8E568505F324}" type="presParOf" srcId="{B5E3609D-3F9E-482A-A2F9-1F4805BA6C3A}" destId="{9D942053-BDE5-49A6-AA4F-F841501C4928}" srcOrd="0" destOrd="0" presId="urn:microsoft.com/office/officeart/2005/8/layout/orgChart1"/>
    <dgm:cxn modelId="{A765E676-2EEE-4C1F-8607-CEEAE115DDC9}" type="presParOf" srcId="{B5E3609D-3F9E-482A-A2F9-1F4805BA6C3A}" destId="{72821487-1C4D-4ADA-BE2A-2F1E28776169}" srcOrd="1" destOrd="0" presId="urn:microsoft.com/office/officeart/2005/8/layout/orgChart1"/>
    <dgm:cxn modelId="{C4645A5E-5051-4AA0-8625-F62C5966C70D}" type="presParOf" srcId="{72821487-1C4D-4ADA-BE2A-2F1E28776169}" destId="{DEC23087-F448-4E37-822D-1CE77826705D}" srcOrd="0" destOrd="0" presId="urn:microsoft.com/office/officeart/2005/8/layout/orgChart1"/>
    <dgm:cxn modelId="{8263065C-A1E3-47FA-B9F5-BB602540727E}" type="presParOf" srcId="{DEC23087-F448-4E37-822D-1CE77826705D}" destId="{07F2D896-C8ED-45FA-89BA-37F59743B77F}" srcOrd="0" destOrd="0" presId="urn:microsoft.com/office/officeart/2005/8/layout/orgChart1"/>
    <dgm:cxn modelId="{A2009F0F-0DAC-4A3C-93E4-1E03E04976D4}" type="presParOf" srcId="{DEC23087-F448-4E37-822D-1CE77826705D}" destId="{BE365566-3FC3-428F-B4EF-CF84777F10E0}" srcOrd="1" destOrd="0" presId="urn:microsoft.com/office/officeart/2005/8/layout/orgChart1"/>
    <dgm:cxn modelId="{54EB2752-9048-4C36-B650-BE929C060D91}" type="presParOf" srcId="{72821487-1C4D-4ADA-BE2A-2F1E28776169}" destId="{934671C2-811D-479B-AC4A-F2850A89EF1E}" srcOrd="1" destOrd="0" presId="urn:microsoft.com/office/officeart/2005/8/layout/orgChart1"/>
    <dgm:cxn modelId="{F8B6F357-94AF-4F55-B32D-0E7AF8D01E06}" type="presParOf" srcId="{934671C2-811D-479B-AC4A-F2850A89EF1E}" destId="{96DB0853-92A3-4B58-9F41-C40F99A292D0}" srcOrd="0" destOrd="0" presId="urn:microsoft.com/office/officeart/2005/8/layout/orgChart1"/>
    <dgm:cxn modelId="{C2EC47A7-D8CE-4D2B-AE45-B18F62710DD0}" type="presParOf" srcId="{934671C2-811D-479B-AC4A-F2850A89EF1E}" destId="{83087B1D-FF79-4EB1-A813-8C6358A7808D}" srcOrd="1" destOrd="0" presId="urn:microsoft.com/office/officeart/2005/8/layout/orgChart1"/>
    <dgm:cxn modelId="{2DE32BC9-976C-4C4D-A546-45B3CD809BA9}" type="presParOf" srcId="{83087B1D-FF79-4EB1-A813-8C6358A7808D}" destId="{0022CD46-88C4-4DA2-8CC6-B9E30A87A239}" srcOrd="0" destOrd="0" presId="urn:microsoft.com/office/officeart/2005/8/layout/orgChart1"/>
    <dgm:cxn modelId="{CC05C601-83F1-474E-8B1D-1CDDB359A3A7}" type="presParOf" srcId="{0022CD46-88C4-4DA2-8CC6-B9E30A87A239}" destId="{B91AEBB8-D8BC-4094-AC7F-A100FD3DF642}" srcOrd="0" destOrd="0" presId="urn:microsoft.com/office/officeart/2005/8/layout/orgChart1"/>
    <dgm:cxn modelId="{B7865D7D-299E-43AD-8A3D-3B0358D1E12F}" type="presParOf" srcId="{0022CD46-88C4-4DA2-8CC6-B9E30A87A239}" destId="{04BBAD8D-711C-4DC1-A1C3-DCDCBBB94358}" srcOrd="1" destOrd="0" presId="urn:microsoft.com/office/officeart/2005/8/layout/orgChart1"/>
    <dgm:cxn modelId="{372F966D-1E51-42DE-A9C0-6FE97E8A009A}" type="presParOf" srcId="{83087B1D-FF79-4EB1-A813-8C6358A7808D}" destId="{1A11ABD5-F09E-47FD-998C-F811E83C6685}" srcOrd="1" destOrd="0" presId="urn:microsoft.com/office/officeart/2005/8/layout/orgChart1"/>
    <dgm:cxn modelId="{EA4FF92E-A0D8-43AA-8722-C7EEB717B695}" type="presParOf" srcId="{83087B1D-FF79-4EB1-A813-8C6358A7808D}" destId="{06465597-5121-40CD-B046-E98649DB2F13}" srcOrd="2" destOrd="0" presId="urn:microsoft.com/office/officeart/2005/8/layout/orgChart1"/>
    <dgm:cxn modelId="{89FF2E05-7DC3-4CBE-B566-C09A7797ADAE}" type="presParOf" srcId="{72821487-1C4D-4ADA-BE2A-2F1E28776169}" destId="{72619CFB-92FB-4D72-8E77-31FD89C235EB}" srcOrd="2" destOrd="0" presId="urn:microsoft.com/office/officeart/2005/8/layout/orgChart1"/>
    <dgm:cxn modelId="{181E40C6-4156-4680-A532-49771EDDC19E}" type="presParOf" srcId="{B5E3609D-3F9E-482A-A2F9-1F4805BA6C3A}" destId="{9874CE0A-E00C-46B2-817D-181AD2C95EB7}" srcOrd="2" destOrd="0" presId="urn:microsoft.com/office/officeart/2005/8/layout/orgChart1"/>
    <dgm:cxn modelId="{BA6A6DEB-F1F8-4E80-BD4D-0346AA9EBC09}" type="presParOf" srcId="{B5E3609D-3F9E-482A-A2F9-1F4805BA6C3A}" destId="{0008E465-A769-4D82-A63B-FA0C89FAD604}" srcOrd="3" destOrd="0" presId="urn:microsoft.com/office/officeart/2005/8/layout/orgChart1"/>
    <dgm:cxn modelId="{D6899157-BCC3-4A62-BC81-342273BF08A9}" type="presParOf" srcId="{0008E465-A769-4D82-A63B-FA0C89FAD604}" destId="{2307F95D-D71C-45C3-9D88-BAD4B0467C90}" srcOrd="0" destOrd="0" presId="urn:microsoft.com/office/officeart/2005/8/layout/orgChart1"/>
    <dgm:cxn modelId="{09E138F2-B26E-4AC4-9263-2C664137C0D5}" type="presParOf" srcId="{2307F95D-D71C-45C3-9D88-BAD4B0467C90}" destId="{D3F1DB5E-E256-4777-BB9A-9E88F4A87576}" srcOrd="0" destOrd="0" presId="urn:microsoft.com/office/officeart/2005/8/layout/orgChart1"/>
    <dgm:cxn modelId="{B138BA02-5219-43C5-9AA3-765F1E1DA53B}" type="presParOf" srcId="{2307F95D-D71C-45C3-9D88-BAD4B0467C90}" destId="{09237454-B13C-4164-BC36-DF59A471430C}" srcOrd="1" destOrd="0" presId="urn:microsoft.com/office/officeart/2005/8/layout/orgChart1"/>
    <dgm:cxn modelId="{C7F2CFAC-2EA0-4140-B524-F877D0BC2094}" type="presParOf" srcId="{0008E465-A769-4D82-A63B-FA0C89FAD604}" destId="{6297B2A0-90C2-469E-9345-234507202F8B}" srcOrd="1" destOrd="0" presId="urn:microsoft.com/office/officeart/2005/8/layout/orgChart1"/>
    <dgm:cxn modelId="{D02AE545-8A75-412B-9259-7501E11A8697}" type="presParOf" srcId="{0008E465-A769-4D82-A63B-FA0C89FAD604}" destId="{6FC87E0D-19E9-4C9D-9B17-2DF92CBD8B4F}" srcOrd="2" destOrd="0" presId="urn:microsoft.com/office/officeart/2005/8/layout/orgChart1"/>
    <dgm:cxn modelId="{52C87E47-0797-4AA0-83F4-848F9555BFDA}" type="presParOf" srcId="{B5E3609D-3F9E-482A-A2F9-1F4805BA6C3A}" destId="{B1C7F485-D4E0-41BF-ADFB-03AD34368632}" srcOrd="4" destOrd="0" presId="urn:microsoft.com/office/officeart/2005/8/layout/orgChart1"/>
    <dgm:cxn modelId="{60574152-D220-4D54-ADE3-2B124F7F0C90}" type="presParOf" srcId="{B5E3609D-3F9E-482A-A2F9-1F4805BA6C3A}" destId="{E29C68AB-CF57-458A-A7DD-5131E84FC2F9}" srcOrd="5" destOrd="0" presId="urn:microsoft.com/office/officeart/2005/8/layout/orgChart1"/>
    <dgm:cxn modelId="{0DAF8803-720D-4674-800E-4524194034DC}" type="presParOf" srcId="{E29C68AB-CF57-458A-A7DD-5131E84FC2F9}" destId="{EAB9EAB7-1FC3-46F8-8551-0C1B7848F637}" srcOrd="0" destOrd="0" presId="urn:microsoft.com/office/officeart/2005/8/layout/orgChart1"/>
    <dgm:cxn modelId="{7E7BA1AC-7380-412C-AA68-7760E3589073}" type="presParOf" srcId="{EAB9EAB7-1FC3-46F8-8551-0C1B7848F637}" destId="{E4CB3211-AE60-43E2-A842-F4FC627F1F8A}" srcOrd="0" destOrd="0" presId="urn:microsoft.com/office/officeart/2005/8/layout/orgChart1"/>
    <dgm:cxn modelId="{10925BD2-3183-4A7C-8336-069A1C2181CF}" type="presParOf" srcId="{EAB9EAB7-1FC3-46F8-8551-0C1B7848F637}" destId="{18390A16-A746-4653-906A-DDACA0C63E83}" srcOrd="1" destOrd="0" presId="urn:microsoft.com/office/officeart/2005/8/layout/orgChart1"/>
    <dgm:cxn modelId="{C704006C-FDE0-4EB4-B921-184911FD6BC3}" type="presParOf" srcId="{E29C68AB-CF57-458A-A7DD-5131E84FC2F9}" destId="{2A9143C9-5C87-4050-9FD1-9A633F625F9C}" srcOrd="1" destOrd="0" presId="urn:microsoft.com/office/officeart/2005/8/layout/orgChart1"/>
    <dgm:cxn modelId="{518A63B5-65B4-4E43-98CC-76146DC523AC}" type="presParOf" srcId="{E29C68AB-CF57-458A-A7DD-5131E84FC2F9}" destId="{8ED03BD1-D64F-440C-A737-0B3DA4B4D74C}" srcOrd="2" destOrd="0" presId="urn:microsoft.com/office/officeart/2005/8/layout/orgChart1"/>
    <dgm:cxn modelId="{691EF14E-2B7B-41A3-A153-03348B83AD9F}" type="presParOf" srcId="{CCFF5AC7-5A10-4247-8C48-DA210F18B0FF}" destId="{825AE487-F0E0-411A-9855-9A71DE4CC74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AAF97-8CC2-41E7-81AD-AB5F39F8B03D}">
      <dsp:nvSpPr>
        <dsp:cNvPr id="0" name=""/>
        <dsp:cNvSpPr/>
      </dsp:nvSpPr>
      <dsp:spPr>
        <a:xfrm rot="16200000">
          <a:off x="-259381" y="260665"/>
          <a:ext cx="3859558" cy="3338226"/>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0" tIns="0" rIns="102071" bIns="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1. Project Preparation Facility;  Establishment of the CTI Regional Fund; Scoping and Design activities for Showcase Projects;  Updates on ADB/GEF concept on “Scaling Up Investments and Sustainable Financing Mechanisms in Coral Triangle”</a:t>
          </a:r>
        </a:p>
      </dsp:txBody>
      <dsp:txXfrm rot="5400000">
        <a:off x="1285" y="771911"/>
        <a:ext cx="3338226" cy="2315734"/>
      </dsp:txXfrm>
    </dsp:sp>
    <dsp:sp modelId="{87A6E657-0D37-40FD-BBF3-2C589A10CC06}">
      <dsp:nvSpPr>
        <dsp:cNvPr id="0" name=""/>
        <dsp:cNvSpPr/>
      </dsp:nvSpPr>
      <dsp:spPr>
        <a:xfrm rot="16200000">
          <a:off x="3329211" y="260665"/>
          <a:ext cx="3859558" cy="3338226"/>
        </a:xfrm>
        <a:prstGeom prst="flowChartManualOperati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0" tIns="0" rIns="102071" bIns="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2. Update on Member States’ NPOA financial information</a:t>
          </a:r>
        </a:p>
      </dsp:txBody>
      <dsp:txXfrm rot="5400000">
        <a:off x="3589877" y="771911"/>
        <a:ext cx="3338226" cy="2315734"/>
      </dsp:txXfrm>
    </dsp:sp>
    <dsp:sp modelId="{70105C87-E19B-4136-984E-7D81D9704630}">
      <dsp:nvSpPr>
        <dsp:cNvPr id="0" name=""/>
        <dsp:cNvSpPr/>
      </dsp:nvSpPr>
      <dsp:spPr>
        <a:xfrm rot="16200000">
          <a:off x="6917804" y="260665"/>
          <a:ext cx="3859558" cy="3338226"/>
        </a:xfrm>
        <a:prstGeom prst="flowChartManualOperati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0" tIns="0" rIns="102071" bIns="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 Re-assess FRWG TOR development</a:t>
          </a:r>
        </a:p>
      </dsp:txBody>
      <dsp:txXfrm rot="5400000">
        <a:off x="7178470" y="771911"/>
        <a:ext cx="3338226" cy="2315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94869-04E5-467A-BFA8-DBA9D7BEAE30}">
      <dsp:nvSpPr>
        <dsp:cNvPr id="0" name=""/>
        <dsp:cNvSpPr/>
      </dsp:nvSpPr>
      <dsp:spPr>
        <a:xfrm>
          <a:off x="1736339" y="974046"/>
          <a:ext cx="367886" cy="91440"/>
        </a:xfrm>
        <a:custGeom>
          <a:avLst/>
          <a:gdLst/>
          <a:ahLst/>
          <a:cxnLst/>
          <a:rect l="0" t="0" r="0" b="0"/>
          <a:pathLst>
            <a:path>
              <a:moveTo>
                <a:pt x="0" y="45720"/>
              </a:moveTo>
              <a:lnTo>
                <a:pt x="36788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Segoe UI Semibold" panose="020B0702040204020203" pitchFamily="34" charset="0"/>
            <a:cs typeface="Segoe UI Semibold" panose="020B0702040204020203" pitchFamily="34" charset="0"/>
          </a:endParaRPr>
        </a:p>
      </dsp:txBody>
      <dsp:txXfrm>
        <a:off x="1910320" y="1017772"/>
        <a:ext cx="19924" cy="3988"/>
      </dsp:txXfrm>
    </dsp:sp>
    <dsp:sp modelId="{DB453E4B-E92C-4BFB-8B18-52E1543B2669}">
      <dsp:nvSpPr>
        <dsp:cNvPr id="0" name=""/>
        <dsp:cNvSpPr/>
      </dsp:nvSpPr>
      <dsp:spPr>
        <a:xfrm>
          <a:off x="5590" y="500002"/>
          <a:ext cx="1732548" cy="10395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1"/>
              </a:solidFill>
              <a:latin typeface="Segoe UI Semibold" panose="020B0702040204020203" pitchFamily="34" charset="0"/>
              <a:cs typeface="Segoe UI Semibold" panose="020B0702040204020203" pitchFamily="34" charset="0"/>
            </a:rPr>
            <a:t>SOM-1; 6-7 December 2007; Bali – Indonesia (CCC)</a:t>
          </a:r>
          <a:endParaRPr lang="en-US" sz="1400" kern="1200" dirty="0">
            <a:solidFill>
              <a:schemeClr val="bg1"/>
            </a:solidFill>
            <a:latin typeface="Segoe UI Semibold" panose="020B0702040204020203" pitchFamily="34" charset="0"/>
            <a:cs typeface="Segoe UI Semibold" panose="020B0702040204020203" pitchFamily="34" charset="0"/>
          </a:endParaRPr>
        </a:p>
      </dsp:txBody>
      <dsp:txXfrm>
        <a:off x="5590" y="500002"/>
        <a:ext cx="1732548" cy="1039529"/>
      </dsp:txXfrm>
    </dsp:sp>
    <dsp:sp modelId="{2D78F0FC-9115-418A-9156-E85D06ECCE74}">
      <dsp:nvSpPr>
        <dsp:cNvPr id="0" name=""/>
        <dsp:cNvSpPr/>
      </dsp:nvSpPr>
      <dsp:spPr>
        <a:xfrm>
          <a:off x="3867374" y="974046"/>
          <a:ext cx="367886" cy="91440"/>
        </a:xfrm>
        <a:custGeom>
          <a:avLst/>
          <a:gdLst/>
          <a:ahLst/>
          <a:cxnLst/>
          <a:rect l="0" t="0" r="0" b="0"/>
          <a:pathLst>
            <a:path>
              <a:moveTo>
                <a:pt x="0" y="45720"/>
              </a:moveTo>
              <a:lnTo>
                <a:pt x="367886" y="45720"/>
              </a:lnTo>
            </a:path>
          </a:pathLst>
        </a:custGeom>
        <a:noFill/>
        <a:ln w="6350" cap="flat" cmpd="sng" algn="ctr">
          <a:solidFill>
            <a:schemeClr val="accent5">
              <a:hueOff val="-735334"/>
              <a:satOff val="-1023"/>
              <a:lumOff val="-39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Segoe UI Semibold" panose="020B0702040204020203" pitchFamily="34" charset="0"/>
            <a:cs typeface="Segoe UI Semibold" panose="020B0702040204020203" pitchFamily="34" charset="0"/>
          </a:endParaRPr>
        </a:p>
      </dsp:txBody>
      <dsp:txXfrm>
        <a:off x="4041355" y="1017772"/>
        <a:ext cx="19924" cy="3988"/>
      </dsp:txXfrm>
    </dsp:sp>
    <dsp:sp modelId="{8CE048F2-FB74-415F-8303-6EABBA045ECC}">
      <dsp:nvSpPr>
        <dsp:cNvPr id="0" name=""/>
        <dsp:cNvSpPr/>
      </dsp:nvSpPr>
      <dsp:spPr>
        <a:xfrm>
          <a:off x="2136625" y="500002"/>
          <a:ext cx="1732548" cy="1039529"/>
        </a:xfrm>
        <a:prstGeom prst="rect">
          <a:avLst/>
        </a:prstGeom>
        <a:gradFill rotWithShape="0">
          <a:gsLst>
            <a:gs pos="0">
              <a:schemeClr val="accent5">
                <a:hueOff val="-668486"/>
                <a:satOff val="-930"/>
                <a:lumOff val="-357"/>
                <a:alphaOff val="0"/>
                <a:satMod val="103000"/>
                <a:lumMod val="102000"/>
                <a:tint val="94000"/>
              </a:schemeClr>
            </a:gs>
            <a:gs pos="50000">
              <a:schemeClr val="accent5">
                <a:hueOff val="-668486"/>
                <a:satOff val="-930"/>
                <a:lumOff val="-357"/>
                <a:alphaOff val="0"/>
                <a:satMod val="110000"/>
                <a:lumMod val="100000"/>
                <a:shade val="100000"/>
              </a:schemeClr>
            </a:gs>
            <a:gs pos="100000">
              <a:schemeClr val="accent5">
                <a:hueOff val="-668486"/>
                <a:satOff val="-930"/>
                <a:lumOff val="-3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highlight>
                <a:srgbClr val="00FFFF"/>
              </a:highlight>
              <a:latin typeface="Segoe UI Semibold" panose="020B0702040204020203" pitchFamily="34" charset="0"/>
              <a:cs typeface="Segoe UI Semibold" panose="020B0702040204020203" pitchFamily="34" charset="0"/>
            </a:rPr>
            <a:t>SOM-2; 23 October 2008; Manila - the Philippines</a:t>
          </a:r>
          <a:endParaRPr lang="en-US" sz="1400" b="1" kern="1200" dirty="0">
            <a:solidFill>
              <a:schemeClr val="tx1"/>
            </a:solidFill>
            <a:highlight>
              <a:srgbClr val="00FFFF"/>
            </a:highlight>
            <a:latin typeface="Segoe UI Semibold" panose="020B0702040204020203" pitchFamily="34" charset="0"/>
            <a:cs typeface="Segoe UI Semibold" panose="020B0702040204020203" pitchFamily="34" charset="0"/>
          </a:endParaRPr>
        </a:p>
      </dsp:txBody>
      <dsp:txXfrm>
        <a:off x="2136625" y="500002"/>
        <a:ext cx="1732548" cy="1039529"/>
      </dsp:txXfrm>
    </dsp:sp>
    <dsp:sp modelId="{F90DFC23-22A5-4F91-A598-0D19E310AAFE}">
      <dsp:nvSpPr>
        <dsp:cNvPr id="0" name=""/>
        <dsp:cNvSpPr/>
      </dsp:nvSpPr>
      <dsp:spPr>
        <a:xfrm>
          <a:off x="5998409" y="974046"/>
          <a:ext cx="367886" cy="91440"/>
        </a:xfrm>
        <a:custGeom>
          <a:avLst/>
          <a:gdLst/>
          <a:ahLst/>
          <a:cxnLst/>
          <a:rect l="0" t="0" r="0" b="0"/>
          <a:pathLst>
            <a:path>
              <a:moveTo>
                <a:pt x="0" y="45720"/>
              </a:moveTo>
              <a:lnTo>
                <a:pt x="367886" y="45720"/>
              </a:lnTo>
            </a:path>
          </a:pathLst>
        </a:custGeom>
        <a:noFill/>
        <a:ln w="6350" cap="flat" cmpd="sng" algn="ctr">
          <a:solidFill>
            <a:schemeClr val="accent5">
              <a:hueOff val="-1470669"/>
              <a:satOff val="-2046"/>
              <a:lumOff val="-78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Segoe UI Semibold" panose="020B0702040204020203" pitchFamily="34" charset="0"/>
            <a:cs typeface="Segoe UI Semibold" panose="020B0702040204020203" pitchFamily="34" charset="0"/>
          </a:endParaRPr>
        </a:p>
      </dsp:txBody>
      <dsp:txXfrm>
        <a:off x="6172390" y="1017772"/>
        <a:ext cx="19924" cy="3988"/>
      </dsp:txXfrm>
    </dsp:sp>
    <dsp:sp modelId="{7A2B861A-8202-4F58-8F6A-082577A9A7F0}">
      <dsp:nvSpPr>
        <dsp:cNvPr id="0" name=""/>
        <dsp:cNvSpPr/>
      </dsp:nvSpPr>
      <dsp:spPr>
        <a:xfrm>
          <a:off x="4267660" y="500002"/>
          <a:ext cx="1732548" cy="1039529"/>
        </a:xfrm>
        <a:prstGeom prst="rect">
          <a:avLst/>
        </a:prstGeom>
        <a:gradFill rotWithShape="0">
          <a:gsLst>
            <a:gs pos="0">
              <a:schemeClr val="accent5">
                <a:hueOff val="-1336972"/>
                <a:satOff val="-1860"/>
                <a:lumOff val="-713"/>
                <a:alphaOff val="0"/>
                <a:satMod val="103000"/>
                <a:lumMod val="102000"/>
                <a:tint val="94000"/>
              </a:schemeClr>
            </a:gs>
            <a:gs pos="50000">
              <a:schemeClr val="accent5">
                <a:hueOff val="-1336972"/>
                <a:satOff val="-1860"/>
                <a:lumOff val="-713"/>
                <a:alphaOff val="0"/>
                <a:satMod val="110000"/>
                <a:lumMod val="100000"/>
                <a:shade val="100000"/>
              </a:schemeClr>
            </a:gs>
            <a:gs pos="100000">
              <a:schemeClr val="accent5">
                <a:hueOff val="-1336972"/>
                <a:satOff val="-1860"/>
                <a:lumOff val="-71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1"/>
              </a:solidFill>
              <a:latin typeface="Segoe UI Semibold" panose="020B0702040204020203" pitchFamily="34" charset="0"/>
              <a:cs typeface="Segoe UI Semibold" panose="020B0702040204020203" pitchFamily="34" charset="0"/>
            </a:rPr>
            <a:t>SOM-3; 9-10 March 2009; Port Moresby - Papua New Guinea (CCC)</a:t>
          </a:r>
          <a:endParaRPr lang="en-US" sz="1400" kern="1200" dirty="0">
            <a:solidFill>
              <a:schemeClr val="bg1"/>
            </a:solidFill>
            <a:latin typeface="Segoe UI Semibold" panose="020B0702040204020203" pitchFamily="34" charset="0"/>
            <a:cs typeface="Segoe UI Semibold" panose="020B0702040204020203" pitchFamily="34" charset="0"/>
          </a:endParaRPr>
        </a:p>
      </dsp:txBody>
      <dsp:txXfrm>
        <a:off x="4267660" y="500002"/>
        <a:ext cx="1732548" cy="1039529"/>
      </dsp:txXfrm>
    </dsp:sp>
    <dsp:sp modelId="{F1509019-AB6C-4036-A22D-43429371D789}">
      <dsp:nvSpPr>
        <dsp:cNvPr id="0" name=""/>
        <dsp:cNvSpPr/>
      </dsp:nvSpPr>
      <dsp:spPr>
        <a:xfrm>
          <a:off x="871864" y="1537731"/>
          <a:ext cx="6393105" cy="367886"/>
        </a:xfrm>
        <a:custGeom>
          <a:avLst/>
          <a:gdLst/>
          <a:ahLst/>
          <a:cxnLst/>
          <a:rect l="0" t="0" r="0" b="0"/>
          <a:pathLst>
            <a:path>
              <a:moveTo>
                <a:pt x="6393105" y="0"/>
              </a:moveTo>
              <a:lnTo>
                <a:pt x="6393105" y="201043"/>
              </a:lnTo>
              <a:lnTo>
                <a:pt x="0" y="201043"/>
              </a:lnTo>
              <a:lnTo>
                <a:pt x="0" y="367886"/>
              </a:lnTo>
            </a:path>
          </a:pathLst>
        </a:custGeom>
        <a:noFill/>
        <a:ln w="6350" cap="flat" cmpd="sng" algn="ctr">
          <a:solidFill>
            <a:schemeClr val="accent5">
              <a:hueOff val="-2206003"/>
              <a:satOff val="-3068"/>
              <a:lumOff val="-11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Segoe UI Semibold" panose="020B0702040204020203" pitchFamily="34" charset="0"/>
            <a:cs typeface="Segoe UI Semibold" panose="020B0702040204020203" pitchFamily="34" charset="0"/>
          </a:endParaRPr>
        </a:p>
      </dsp:txBody>
      <dsp:txXfrm>
        <a:off x="3908279" y="1719680"/>
        <a:ext cx="320275" cy="3988"/>
      </dsp:txXfrm>
    </dsp:sp>
    <dsp:sp modelId="{C7BCB424-1A6C-41F5-9B6A-CF30583828D2}">
      <dsp:nvSpPr>
        <dsp:cNvPr id="0" name=""/>
        <dsp:cNvSpPr/>
      </dsp:nvSpPr>
      <dsp:spPr>
        <a:xfrm>
          <a:off x="6398695" y="500002"/>
          <a:ext cx="1732548" cy="1039529"/>
        </a:xfrm>
        <a:prstGeom prst="rect">
          <a:avLst/>
        </a:prstGeom>
        <a:gradFill rotWithShape="0">
          <a:gsLst>
            <a:gs pos="0">
              <a:schemeClr val="accent5">
                <a:hueOff val="-2005458"/>
                <a:satOff val="-2789"/>
                <a:lumOff val="-1070"/>
                <a:alphaOff val="0"/>
                <a:satMod val="103000"/>
                <a:lumMod val="102000"/>
                <a:tint val="94000"/>
              </a:schemeClr>
            </a:gs>
            <a:gs pos="50000">
              <a:schemeClr val="accent5">
                <a:hueOff val="-2005458"/>
                <a:satOff val="-2789"/>
                <a:lumOff val="-1070"/>
                <a:alphaOff val="0"/>
                <a:satMod val="110000"/>
                <a:lumMod val="100000"/>
                <a:shade val="100000"/>
              </a:schemeClr>
            </a:gs>
            <a:gs pos="100000">
              <a:schemeClr val="accent5">
                <a:hueOff val="-2005458"/>
                <a:satOff val="-2789"/>
                <a:lumOff val="-10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Segoe UI Semibold" panose="020B0702040204020203" pitchFamily="34" charset="0"/>
              <a:cs typeface="Segoe UI Semibold" panose="020B0702040204020203" pitchFamily="34" charset="0"/>
            </a:rPr>
            <a:t>SOM-4; 20-22 October 2009; Kota </a:t>
          </a:r>
          <a:r>
            <a:rPr lang="en-GB" sz="1400" b="1" kern="1200" dirty="0" err="1">
              <a:latin typeface="Segoe UI Semibold" panose="020B0702040204020203" pitchFamily="34" charset="0"/>
              <a:cs typeface="Segoe UI Semibold" panose="020B0702040204020203" pitchFamily="34" charset="0"/>
            </a:rPr>
            <a:t>Kinabalu</a:t>
          </a:r>
          <a:r>
            <a:rPr lang="en-GB" sz="1400" b="1" kern="1200" dirty="0">
              <a:latin typeface="Segoe UI Semibold" panose="020B0702040204020203" pitchFamily="34" charset="0"/>
              <a:cs typeface="Segoe UI Semibold" panose="020B0702040204020203" pitchFamily="34" charset="0"/>
            </a:rPr>
            <a:t>, Sabah - Malaysia</a:t>
          </a:r>
          <a:endParaRPr lang="en-US" sz="1400" b="1" kern="1200" dirty="0">
            <a:latin typeface="Segoe UI Semibold" panose="020B0702040204020203" pitchFamily="34" charset="0"/>
            <a:cs typeface="Segoe UI Semibold" panose="020B0702040204020203" pitchFamily="34" charset="0"/>
          </a:endParaRPr>
        </a:p>
      </dsp:txBody>
      <dsp:txXfrm>
        <a:off x="6398695" y="500002"/>
        <a:ext cx="1732548" cy="1039529"/>
      </dsp:txXfrm>
    </dsp:sp>
    <dsp:sp modelId="{E794C25C-015F-48C5-B365-F3063064A51D}">
      <dsp:nvSpPr>
        <dsp:cNvPr id="0" name=""/>
        <dsp:cNvSpPr/>
      </dsp:nvSpPr>
      <dsp:spPr>
        <a:xfrm>
          <a:off x="1736339" y="2412062"/>
          <a:ext cx="367886" cy="91440"/>
        </a:xfrm>
        <a:custGeom>
          <a:avLst/>
          <a:gdLst/>
          <a:ahLst/>
          <a:cxnLst/>
          <a:rect l="0" t="0" r="0" b="0"/>
          <a:pathLst>
            <a:path>
              <a:moveTo>
                <a:pt x="0" y="45720"/>
              </a:moveTo>
              <a:lnTo>
                <a:pt x="367886" y="45720"/>
              </a:lnTo>
            </a:path>
          </a:pathLst>
        </a:custGeom>
        <a:noFill/>
        <a:ln w="6350" cap="flat" cmpd="sng" algn="ctr">
          <a:solidFill>
            <a:schemeClr val="accent5">
              <a:hueOff val="-2941338"/>
              <a:satOff val="-4091"/>
              <a:lumOff val="-156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Segoe UI Semibold" panose="020B0702040204020203" pitchFamily="34" charset="0"/>
            <a:cs typeface="Segoe UI Semibold" panose="020B0702040204020203" pitchFamily="34" charset="0"/>
          </a:endParaRPr>
        </a:p>
      </dsp:txBody>
      <dsp:txXfrm>
        <a:off x="1910320" y="2455788"/>
        <a:ext cx="19924" cy="3988"/>
      </dsp:txXfrm>
    </dsp:sp>
    <dsp:sp modelId="{DC2241DC-D7C5-442F-BFBA-90DDFE3990C8}">
      <dsp:nvSpPr>
        <dsp:cNvPr id="0" name=""/>
        <dsp:cNvSpPr/>
      </dsp:nvSpPr>
      <dsp:spPr>
        <a:xfrm>
          <a:off x="5590" y="1938017"/>
          <a:ext cx="1732548" cy="1039529"/>
        </a:xfrm>
        <a:prstGeom prst="rect">
          <a:avLst/>
        </a:prstGeom>
        <a:gradFill rotWithShape="0">
          <a:gsLst>
            <a:gs pos="0">
              <a:schemeClr val="accent5">
                <a:hueOff val="-2673943"/>
                <a:satOff val="-3719"/>
                <a:lumOff val="-1426"/>
                <a:alphaOff val="0"/>
                <a:satMod val="103000"/>
                <a:lumMod val="102000"/>
                <a:tint val="94000"/>
              </a:schemeClr>
            </a:gs>
            <a:gs pos="50000">
              <a:schemeClr val="accent5">
                <a:hueOff val="-2673943"/>
                <a:satOff val="-3719"/>
                <a:lumOff val="-1426"/>
                <a:alphaOff val="0"/>
                <a:satMod val="110000"/>
                <a:lumMod val="100000"/>
                <a:shade val="100000"/>
              </a:schemeClr>
            </a:gs>
            <a:gs pos="100000">
              <a:schemeClr val="accent5">
                <a:hueOff val="-2673943"/>
                <a:satOff val="-3719"/>
                <a:lumOff val="-14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Segoe UI Semibold" panose="020B0702040204020203" pitchFamily="34" charset="0"/>
              <a:cs typeface="Segoe UI Semibold" panose="020B0702040204020203" pitchFamily="34" charset="0"/>
            </a:rPr>
            <a:t>SOM-5; 17-18 November 2009; Honiara - Solomon Islands</a:t>
          </a:r>
          <a:endParaRPr lang="en-US" sz="1400" kern="1200" dirty="0">
            <a:solidFill>
              <a:schemeClr val="tx1"/>
            </a:solidFill>
            <a:latin typeface="Segoe UI Semibold" panose="020B0702040204020203" pitchFamily="34" charset="0"/>
            <a:cs typeface="Segoe UI Semibold" panose="020B0702040204020203" pitchFamily="34" charset="0"/>
          </a:endParaRPr>
        </a:p>
      </dsp:txBody>
      <dsp:txXfrm>
        <a:off x="5590" y="1938017"/>
        <a:ext cx="1732548" cy="1039529"/>
      </dsp:txXfrm>
    </dsp:sp>
    <dsp:sp modelId="{E521AA75-5A2B-4586-92EF-AD0DBF2AAF5C}">
      <dsp:nvSpPr>
        <dsp:cNvPr id="0" name=""/>
        <dsp:cNvSpPr/>
      </dsp:nvSpPr>
      <dsp:spPr>
        <a:xfrm>
          <a:off x="3867374" y="2412062"/>
          <a:ext cx="367886" cy="91440"/>
        </a:xfrm>
        <a:custGeom>
          <a:avLst/>
          <a:gdLst/>
          <a:ahLst/>
          <a:cxnLst/>
          <a:rect l="0" t="0" r="0" b="0"/>
          <a:pathLst>
            <a:path>
              <a:moveTo>
                <a:pt x="0" y="45720"/>
              </a:moveTo>
              <a:lnTo>
                <a:pt x="367886" y="45720"/>
              </a:lnTo>
            </a:path>
          </a:pathLst>
        </a:custGeom>
        <a:noFill/>
        <a:ln w="6350" cap="flat" cmpd="sng" algn="ctr">
          <a:solidFill>
            <a:schemeClr val="accent5">
              <a:hueOff val="-3676672"/>
              <a:satOff val="-5114"/>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Segoe UI Semibold" panose="020B0702040204020203" pitchFamily="34" charset="0"/>
            <a:cs typeface="Segoe UI Semibold" panose="020B0702040204020203" pitchFamily="34" charset="0"/>
          </a:endParaRPr>
        </a:p>
      </dsp:txBody>
      <dsp:txXfrm>
        <a:off x="4041355" y="2455788"/>
        <a:ext cx="19924" cy="3988"/>
      </dsp:txXfrm>
    </dsp:sp>
    <dsp:sp modelId="{2A51CF50-9866-45DF-9FD1-A144C1F4C32F}">
      <dsp:nvSpPr>
        <dsp:cNvPr id="0" name=""/>
        <dsp:cNvSpPr/>
      </dsp:nvSpPr>
      <dsp:spPr>
        <a:xfrm>
          <a:off x="2136625" y="1938017"/>
          <a:ext cx="1732548" cy="1039529"/>
        </a:xfrm>
        <a:prstGeom prst="rect">
          <a:avLst/>
        </a:prstGeom>
        <a:gradFill rotWithShape="0">
          <a:gsLst>
            <a:gs pos="0">
              <a:schemeClr val="accent5">
                <a:hueOff val="-3342429"/>
                <a:satOff val="-4649"/>
                <a:lumOff val="-1783"/>
                <a:alphaOff val="0"/>
                <a:satMod val="103000"/>
                <a:lumMod val="102000"/>
                <a:tint val="94000"/>
              </a:schemeClr>
            </a:gs>
            <a:gs pos="50000">
              <a:schemeClr val="accent5">
                <a:hueOff val="-3342429"/>
                <a:satOff val="-4649"/>
                <a:lumOff val="-1783"/>
                <a:alphaOff val="0"/>
                <a:satMod val="110000"/>
                <a:lumMod val="100000"/>
                <a:shade val="100000"/>
              </a:schemeClr>
            </a:gs>
            <a:gs pos="100000">
              <a:schemeClr val="accent5">
                <a:hueOff val="-3342429"/>
                <a:satOff val="-4649"/>
                <a:lumOff val="-17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Segoe UI Semibold" panose="020B0702040204020203" pitchFamily="34" charset="0"/>
              <a:cs typeface="Segoe UI Semibold" panose="020B0702040204020203" pitchFamily="34" charset="0"/>
            </a:rPr>
            <a:t>SOM-6; 10-12 November 2010; Manado, Indonesia</a:t>
          </a:r>
          <a:endParaRPr lang="en-US" sz="1400" b="1" kern="1200" dirty="0">
            <a:latin typeface="Segoe UI Semibold" panose="020B0702040204020203" pitchFamily="34" charset="0"/>
            <a:cs typeface="Segoe UI Semibold" panose="020B0702040204020203" pitchFamily="34" charset="0"/>
          </a:endParaRPr>
        </a:p>
      </dsp:txBody>
      <dsp:txXfrm>
        <a:off x="2136625" y="1938017"/>
        <a:ext cx="1732548" cy="1039529"/>
      </dsp:txXfrm>
    </dsp:sp>
    <dsp:sp modelId="{26946F63-FD75-4A3C-9B60-38410491AAEB}">
      <dsp:nvSpPr>
        <dsp:cNvPr id="0" name=""/>
        <dsp:cNvSpPr/>
      </dsp:nvSpPr>
      <dsp:spPr>
        <a:xfrm>
          <a:off x="5998409" y="2412062"/>
          <a:ext cx="367886" cy="91440"/>
        </a:xfrm>
        <a:custGeom>
          <a:avLst/>
          <a:gdLst/>
          <a:ahLst/>
          <a:cxnLst/>
          <a:rect l="0" t="0" r="0" b="0"/>
          <a:pathLst>
            <a:path>
              <a:moveTo>
                <a:pt x="0" y="45720"/>
              </a:moveTo>
              <a:lnTo>
                <a:pt x="367886" y="45720"/>
              </a:lnTo>
            </a:path>
          </a:pathLst>
        </a:custGeom>
        <a:noFill/>
        <a:ln w="6350" cap="flat" cmpd="sng" algn="ctr">
          <a:solidFill>
            <a:schemeClr val="accent5">
              <a:hueOff val="-4412007"/>
              <a:satOff val="-6137"/>
              <a:lumOff val="-2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Segoe UI Semibold" panose="020B0702040204020203" pitchFamily="34" charset="0"/>
            <a:cs typeface="Segoe UI Semibold" panose="020B0702040204020203" pitchFamily="34" charset="0"/>
          </a:endParaRPr>
        </a:p>
      </dsp:txBody>
      <dsp:txXfrm>
        <a:off x="6172390" y="2455788"/>
        <a:ext cx="19924" cy="3988"/>
      </dsp:txXfrm>
    </dsp:sp>
    <dsp:sp modelId="{44748B91-ACE9-43C6-92A3-587642329C61}">
      <dsp:nvSpPr>
        <dsp:cNvPr id="0" name=""/>
        <dsp:cNvSpPr/>
      </dsp:nvSpPr>
      <dsp:spPr>
        <a:xfrm>
          <a:off x="4267660" y="1938017"/>
          <a:ext cx="1732548" cy="1039529"/>
        </a:xfrm>
        <a:prstGeom prst="rect">
          <a:avLst/>
        </a:prstGeom>
        <a:gradFill rotWithShape="0">
          <a:gsLst>
            <a:gs pos="0">
              <a:schemeClr val="accent5">
                <a:hueOff val="-4010915"/>
                <a:satOff val="-5579"/>
                <a:lumOff val="-2139"/>
                <a:alphaOff val="0"/>
                <a:satMod val="103000"/>
                <a:lumMod val="102000"/>
                <a:tint val="94000"/>
              </a:schemeClr>
            </a:gs>
            <a:gs pos="50000">
              <a:schemeClr val="accent5">
                <a:hueOff val="-4010915"/>
                <a:satOff val="-5579"/>
                <a:lumOff val="-2139"/>
                <a:alphaOff val="0"/>
                <a:satMod val="110000"/>
                <a:lumMod val="100000"/>
                <a:shade val="100000"/>
              </a:schemeClr>
            </a:gs>
            <a:gs pos="100000">
              <a:schemeClr val="accent5">
                <a:hueOff val="-4010915"/>
                <a:satOff val="-5579"/>
                <a:lumOff val="-213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Segoe UI Semibold" panose="020B0702040204020203" pitchFamily="34" charset="0"/>
              <a:cs typeface="Segoe UI Semibold" panose="020B0702040204020203" pitchFamily="34" charset="0"/>
            </a:rPr>
            <a:t>SOM-7; 25-27 October 2011; Jakarta – Indonesia</a:t>
          </a:r>
          <a:endParaRPr lang="en-US" sz="1400" b="1" kern="1200" dirty="0">
            <a:latin typeface="Segoe UI Semibold" panose="020B0702040204020203" pitchFamily="34" charset="0"/>
            <a:cs typeface="Segoe UI Semibold" panose="020B0702040204020203" pitchFamily="34" charset="0"/>
          </a:endParaRPr>
        </a:p>
      </dsp:txBody>
      <dsp:txXfrm>
        <a:off x="4267660" y="1938017"/>
        <a:ext cx="1732548" cy="1039529"/>
      </dsp:txXfrm>
    </dsp:sp>
    <dsp:sp modelId="{13631D2C-3AAB-4454-B298-3CE3F995DAD0}">
      <dsp:nvSpPr>
        <dsp:cNvPr id="0" name=""/>
        <dsp:cNvSpPr/>
      </dsp:nvSpPr>
      <dsp:spPr>
        <a:xfrm>
          <a:off x="871864" y="2975747"/>
          <a:ext cx="6393105" cy="367886"/>
        </a:xfrm>
        <a:custGeom>
          <a:avLst/>
          <a:gdLst/>
          <a:ahLst/>
          <a:cxnLst/>
          <a:rect l="0" t="0" r="0" b="0"/>
          <a:pathLst>
            <a:path>
              <a:moveTo>
                <a:pt x="6393105" y="0"/>
              </a:moveTo>
              <a:lnTo>
                <a:pt x="6393105" y="201043"/>
              </a:lnTo>
              <a:lnTo>
                <a:pt x="0" y="201043"/>
              </a:lnTo>
              <a:lnTo>
                <a:pt x="0" y="367886"/>
              </a:lnTo>
            </a:path>
          </a:pathLst>
        </a:custGeom>
        <a:noFill/>
        <a:ln w="6350" cap="flat" cmpd="sng" algn="ctr">
          <a:solidFill>
            <a:schemeClr val="accent5">
              <a:hueOff val="-5147341"/>
              <a:satOff val="-7160"/>
              <a:lumOff val="-274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Segoe UI Semibold" panose="020B0702040204020203" pitchFamily="34" charset="0"/>
            <a:cs typeface="Segoe UI Semibold" panose="020B0702040204020203" pitchFamily="34" charset="0"/>
          </a:endParaRPr>
        </a:p>
      </dsp:txBody>
      <dsp:txXfrm>
        <a:off x="3908279" y="3157695"/>
        <a:ext cx="320275" cy="3988"/>
      </dsp:txXfrm>
    </dsp:sp>
    <dsp:sp modelId="{0B9249CA-5C8E-40C7-9B10-650FF76942AC}">
      <dsp:nvSpPr>
        <dsp:cNvPr id="0" name=""/>
        <dsp:cNvSpPr/>
      </dsp:nvSpPr>
      <dsp:spPr>
        <a:xfrm>
          <a:off x="6398695" y="1938017"/>
          <a:ext cx="1732548" cy="1039529"/>
        </a:xfrm>
        <a:prstGeom prst="rect">
          <a:avLst/>
        </a:prstGeom>
        <a:gradFill rotWithShape="0">
          <a:gsLst>
            <a:gs pos="0">
              <a:schemeClr val="accent5">
                <a:hueOff val="-4679401"/>
                <a:satOff val="-6509"/>
                <a:lumOff val="-2496"/>
                <a:alphaOff val="0"/>
                <a:satMod val="103000"/>
                <a:lumMod val="102000"/>
                <a:tint val="94000"/>
              </a:schemeClr>
            </a:gs>
            <a:gs pos="50000">
              <a:schemeClr val="accent5">
                <a:hueOff val="-4679401"/>
                <a:satOff val="-6509"/>
                <a:lumOff val="-2496"/>
                <a:alphaOff val="0"/>
                <a:satMod val="110000"/>
                <a:lumMod val="100000"/>
                <a:shade val="100000"/>
              </a:schemeClr>
            </a:gs>
            <a:gs pos="100000">
              <a:schemeClr val="accent5">
                <a:hueOff val="-4679401"/>
                <a:satOff val="-6509"/>
                <a:lumOff val="-24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Segoe UI Semibold" panose="020B0702040204020203" pitchFamily="34" charset="0"/>
              <a:cs typeface="Segoe UI Semibold" panose="020B0702040204020203" pitchFamily="34" charset="0"/>
            </a:rPr>
            <a:t>SOM-8; 22-24 November 2012; Kuala Lumpur – Malaysia</a:t>
          </a:r>
          <a:endParaRPr lang="en-US" sz="1400" b="1" kern="1200" dirty="0">
            <a:latin typeface="Segoe UI Semibold" panose="020B0702040204020203" pitchFamily="34" charset="0"/>
            <a:cs typeface="Segoe UI Semibold" panose="020B0702040204020203" pitchFamily="34" charset="0"/>
          </a:endParaRPr>
        </a:p>
      </dsp:txBody>
      <dsp:txXfrm>
        <a:off x="6398695" y="1938017"/>
        <a:ext cx="1732548" cy="1039529"/>
      </dsp:txXfrm>
    </dsp:sp>
    <dsp:sp modelId="{63B35ECA-DBE6-4115-AF73-7A938387D68E}">
      <dsp:nvSpPr>
        <dsp:cNvPr id="0" name=""/>
        <dsp:cNvSpPr/>
      </dsp:nvSpPr>
      <dsp:spPr>
        <a:xfrm>
          <a:off x="1736339" y="3850078"/>
          <a:ext cx="367886" cy="91440"/>
        </a:xfrm>
        <a:custGeom>
          <a:avLst/>
          <a:gdLst/>
          <a:ahLst/>
          <a:cxnLst/>
          <a:rect l="0" t="0" r="0" b="0"/>
          <a:pathLst>
            <a:path>
              <a:moveTo>
                <a:pt x="0" y="45720"/>
              </a:moveTo>
              <a:lnTo>
                <a:pt x="367886" y="45720"/>
              </a:lnTo>
            </a:path>
          </a:pathLst>
        </a:custGeom>
        <a:noFill/>
        <a:ln w="6350" cap="flat" cmpd="sng" algn="ctr">
          <a:solidFill>
            <a:schemeClr val="accent5">
              <a:hueOff val="-5882676"/>
              <a:satOff val="-8182"/>
              <a:lumOff val="-313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Segoe UI Semibold" panose="020B0702040204020203" pitchFamily="34" charset="0"/>
            <a:cs typeface="Segoe UI Semibold" panose="020B0702040204020203" pitchFamily="34" charset="0"/>
          </a:endParaRPr>
        </a:p>
      </dsp:txBody>
      <dsp:txXfrm>
        <a:off x="1910320" y="3893803"/>
        <a:ext cx="19924" cy="3988"/>
      </dsp:txXfrm>
    </dsp:sp>
    <dsp:sp modelId="{98CC3E44-3772-434E-8030-8342FC3CFD06}">
      <dsp:nvSpPr>
        <dsp:cNvPr id="0" name=""/>
        <dsp:cNvSpPr/>
      </dsp:nvSpPr>
      <dsp:spPr>
        <a:xfrm>
          <a:off x="5590" y="3376033"/>
          <a:ext cx="1732548" cy="1039529"/>
        </a:xfrm>
        <a:prstGeom prst="rect">
          <a:avLst/>
        </a:prstGeom>
        <a:gradFill rotWithShape="0">
          <a:gsLst>
            <a:gs pos="0">
              <a:schemeClr val="accent5">
                <a:hueOff val="-5347887"/>
                <a:satOff val="-7439"/>
                <a:lumOff val="-2852"/>
                <a:alphaOff val="0"/>
                <a:satMod val="103000"/>
                <a:lumMod val="102000"/>
                <a:tint val="94000"/>
              </a:schemeClr>
            </a:gs>
            <a:gs pos="50000">
              <a:schemeClr val="accent5">
                <a:hueOff val="-5347887"/>
                <a:satOff val="-7439"/>
                <a:lumOff val="-2852"/>
                <a:alphaOff val="0"/>
                <a:satMod val="110000"/>
                <a:lumMod val="100000"/>
                <a:shade val="100000"/>
              </a:schemeClr>
            </a:gs>
            <a:gs pos="100000">
              <a:schemeClr val="accent5">
                <a:hueOff val="-5347887"/>
                <a:satOff val="-7439"/>
                <a:lumOff val="-28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Segoe UI Semibold" panose="020B0702040204020203" pitchFamily="34" charset="0"/>
              <a:cs typeface="Segoe UI Semibold" panose="020B0702040204020203" pitchFamily="34" charset="0"/>
            </a:rPr>
            <a:t>SOM-9; 26-27 November 2013; Manila – the Philippines</a:t>
          </a:r>
          <a:endParaRPr lang="en-US" sz="1400" b="1" kern="1200" dirty="0">
            <a:latin typeface="Segoe UI Semibold" panose="020B0702040204020203" pitchFamily="34" charset="0"/>
            <a:cs typeface="Segoe UI Semibold" panose="020B0702040204020203" pitchFamily="34" charset="0"/>
          </a:endParaRPr>
        </a:p>
      </dsp:txBody>
      <dsp:txXfrm>
        <a:off x="5590" y="3376033"/>
        <a:ext cx="1732548" cy="1039529"/>
      </dsp:txXfrm>
    </dsp:sp>
    <dsp:sp modelId="{BEDB9705-3324-4915-84B0-CFBC75658010}">
      <dsp:nvSpPr>
        <dsp:cNvPr id="0" name=""/>
        <dsp:cNvSpPr/>
      </dsp:nvSpPr>
      <dsp:spPr>
        <a:xfrm>
          <a:off x="3867374" y="3850078"/>
          <a:ext cx="367886" cy="91440"/>
        </a:xfrm>
        <a:custGeom>
          <a:avLst/>
          <a:gdLst/>
          <a:ahLst/>
          <a:cxnLst/>
          <a:rect l="0" t="0" r="0" b="0"/>
          <a:pathLst>
            <a:path>
              <a:moveTo>
                <a:pt x="0" y="45720"/>
              </a:moveTo>
              <a:lnTo>
                <a:pt x="367886" y="45720"/>
              </a:lnTo>
            </a:path>
          </a:pathLst>
        </a:custGeom>
        <a:noFill/>
        <a:ln w="6350" cap="flat" cmpd="sng" algn="ctr">
          <a:solidFill>
            <a:schemeClr val="accent5">
              <a:hueOff val="-6618010"/>
              <a:satOff val="-9205"/>
              <a:lumOff val="-353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Segoe UI Semibold" panose="020B0702040204020203" pitchFamily="34" charset="0"/>
            <a:cs typeface="Segoe UI Semibold" panose="020B0702040204020203" pitchFamily="34" charset="0"/>
          </a:endParaRPr>
        </a:p>
      </dsp:txBody>
      <dsp:txXfrm>
        <a:off x="4041355" y="3893803"/>
        <a:ext cx="19924" cy="3988"/>
      </dsp:txXfrm>
    </dsp:sp>
    <dsp:sp modelId="{87D20C0F-BAEA-40A4-9852-9E5B9DAFA477}">
      <dsp:nvSpPr>
        <dsp:cNvPr id="0" name=""/>
        <dsp:cNvSpPr/>
      </dsp:nvSpPr>
      <dsp:spPr>
        <a:xfrm>
          <a:off x="2136625" y="3376033"/>
          <a:ext cx="1732548" cy="1039529"/>
        </a:xfrm>
        <a:prstGeom prst="rect">
          <a:avLst/>
        </a:prstGeom>
        <a:gradFill rotWithShape="0">
          <a:gsLst>
            <a:gs pos="0">
              <a:schemeClr val="accent5">
                <a:hueOff val="-6016373"/>
                <a:satOff val="-8368"/>
                <a:lumOff val="-3209"/>
                <a:alphaOff val="0"/>
                <a:satMod val="103000"/>
                <a:lumMod val="102000"/>
                <a:tint val="94000"/>
              </a:schemeClr>
            </a:gs>
            <a:gs pos="50000">
              <a:schemeClr val="accent5">
                <a:hueOff val="-6016373"/>
                <a:satOff val="-8368"/>
                <a:lumOff val="-3209"/>
                <a:alphaOff val="0"/>
                <a:satMod val="110000"/>
                <a:lumMod val="100000"/>
                <a:shade val="100000"/>
              </a:schemeClr>
            </a:gs>
            <a:gs pos="100000">
              <a:schemeClr val="accent5">
                <a:hueOff val="-6016373"/>
                <a:satOff val="-8368"/>
                <a:lumOff val="-32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Segoe UI Semibold" panose="020B0702040204020203" pitchFamily="34" charset="0"/>
              <a:cs typeface="Segoe UI Semibold" panose="020B0702040204020203" pitchFamily="34" charset="0"/>
            </a:rPr>
            <a:t>SOM-10; 5-7 November 2014; Dili – Timor </a:t>
          </a:r>
          <a:r>
            <a:rPr lang="en-GB" sz="1400" b="1" kern="1200" dirty="0" err="1">
              <a:latin typeface="Segoe UI Semibold" panose="020B0702040204020203" pitchFamily="34" charset="0"/>
              <a:cs typeface="Segoe UI Semibold" panose="020B0702040204020203" pitchFamily="34" charset="0"/>
            </a:rPr>
            <a:t>Leste</a:t>
          </a:r>
          <a:endParaRPr lang="en-US" sz="1400" b="1" kern="1200" dirty="0">
            <a:latin typeface="Segoe UI Semibold" panose="020B0702040204020203" pitchFamily="34" charset="0"/>
            <a:cs typeface="Segoe UI Semibold" panose="020B0702040204020203" pitchFamily="34" charset="0"/>
          </a:endParaRPr>
        </a:p>
      </dsp:txBody>
      <dsp:txXfrm>
        <a:off x="2136625" y="3376033"/>
        <a:ext cx="1732548" cy="1039529"/>
      </dsp:txXfrm>
    </dsp:sp>
    <dsp:sp modelId="{E908FF9C-2C34-416D-ACCC-DD20823AF4D5}">
      <dsp:nvSpPr>
        <dsp:cNvPr id="0" name=""/>
        <dsp:cNvSpPr/>
      </dsp:nvSpPr>
      <dsp:spPr>
        <a:xfrm>
          <a:off x="5998409" y="3850078"/>
          <a:ext cx="367886" cy="91440"/>
        </a:xfrm>
        <a:custGeom>
          <a:avLst/>
          <a:gdLst/>
          <a:ahLst/>
          <a:cxnLst/>
          <a:rect l="0" t="0" r="0" b="0"/>
          <a:pathLst>
            <a:path>
              <a:moveTo>
                <a:pt x="0" y="45720"/>
              </a:moveTo>
              <a:lnTo>
                <a:pt x="367886" y="45720"/>
              </a:lnTo>
            </a:path>
          </a:pathLst>
        </a:custGeom>
        <a:noFill/>
        <a:ln w="6350" cap="flat" cmpd="sng" algn="ctr">
          <a:solidFill>
            <a:schemeClr val="accent5">
              <a:hueOff val="-7353344"/>
              <a:satOff val="-10228"/>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Segoe UI Semibold" panose="020B0702040204020203" pitchFamily="34" charset="0"/>
            <a:cs typeface="Segoe UI Semibold" panose="020B0702040204020203" pitchFamily="34" charset="0"/>
          </a:endParaRPr>
        </a:p>
      </dsp:txBody>
      <dsp:txXfrm>
        <a:off x="6172390" y="3893803"/>
        <a:ext cx="19924" cy="3988"/>
      </dsp:txXfrm>
    </dsp:sp>
    <dsp:sp modelId="{27B5EFDC-29B7-4386-A3E7-99436C9221CE}">
      <dsp:nvSpPr>
        <dsp:cNvPr id="0" name=""/>
        <dsp:cNvSpPr/>
      </dsp:nvSpPr>
      <dsp:spPr>
        <a:xfrm>
          <a:off x="4267660" y="3376033"/>
          <a:ext cx="1732548" cy="1039529"/>
        </a:xfrm>
        <a:prstGeom prst="rect">
          <a:avLst/>
        </a:prstGeom>
        <a:gradFill rotWithShape="0">
          <a:gsLst>
            <a:gs pos="0">
              <a:schemeClr val="accent5">
                <a:hueOff val="-6684859"/>
                <a:satOff val="-9298"/>
                <a:lumOff val="-3565"/>
                <a:alphaOff val="0"/>
                <a:satMod val="103000"/>
                <a:lumMod val="102000"/>
                <a:tint val="94000"/>
              </a:schemeClr>
            </a:gs>
            <a:gs pos="50000">
              <a:schemeClr val="accent5">
                <a:hueOff val="-6684859"/>
                <a:satOff val="-9298"/>
                <a:lumOff val="-3565"/>
                <a:alphaOff val="0"/>
                <a:satMod val="110000"/>
                <a:lumMod val="100000"/>
                <a:shade val="100000"/>
              </a:schemeClr>
            </a:gs>
            <a:gs pos="100000">
              <a:schemeClr val="accent5">
                <a:hueOff val="-6684859"/>
                <a:satOff val="-9298"/>
                <a:lumOff val="-35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Segoe UI Semibold" panose="020B0702040204020203" pitchFamily="34" charset="0"/>
              <a:cs typeface="Segoe UI Semibold" panose="020B0702040204020203" pitchFamily="34" charset="0"/>
            </a:rPr>
            <a:t>SOM-11; 2-3 December 2015; Manado – Indonesia</a:t>
          </a:r>
          <a:endParaRPr lang="en-US" sz="1400" b="1" kern="1200" dirty="0">
            <a:latin typeface="Segoe UI Semibold" panose="020B0702040204020203" pitchFamily="34" charset="0"/>
            <a:cs typeface="Segoe UI Semibold" panose="020B0702040204020203" pitchFamily="34" charset="0"/>
          </a:endParaRPr>
        </a:p>
      </dsp:txBody>
      <dsp:txXfrm>
        <a:off x="4267660" y="3376033"/>
        <a:ext cx="1732548" cy="1039529"/>
      </dsp:txXfrm>
    </dsp:sp>
    <dsp:sp modelId="{4BF396DC-AE67-4379-9547-DFE7FA7DA3F2}">
      <dsp:nvSpPr>
        <dsp:cNvPr id="0" name=""/>
        <dsp:cNvSpPr/>
      </dsp:nvSpPr>
      <dsp:spPr>
        <a:xfrm>
          <a:off x="6398695" y="3376033"/>
          <a:ext cx="1732548" cy="1039529"/>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Segoe UI Semibold" panose="020B0702040204020203" pitchFamily="34" charset="0"/>
              <a:cs typeface="Segoe UI Semibold" panose="020B0702040204020203" pitchFamily="34" charset="0"/>
            </a:rPr>
            <a:t>SOM-12; 1-2 November 2016; Port Moresby – Papua New Guinea</a:t>
          </a:r>
          <a:endParaRPr lang="en-US" sz="1400" b="1" kern="1200" dirty="0">
            <a:latin typeface="Segoe UI Semibold" panose="020B0702040204020203" pitchFamily="34" charset="0"/>
            <a:cs typeface="Segoe UI Semibold" panose="020B0702040204020203" pitchFamily="34" charset="0"/>
          </a:endParaRPr>
        </a:p>
      </dsp:txBody>
      <dsp:txXfrm>
        <a:off x="6398695" y="3376033"/>
        <a:ext cx="1732548" cy="10395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7F485-D4E0-41BF-ADFB-03AD34368632}">
      <dsp:nvSpPr>
        <dsp:cNvPr id="0" name=""/>
        <dsp:cNvSpPr/>
      </dsp:nvSpPr>
      <dsp:spPr>
        <a:xfrm>
          <a:off x="7767472" y="1262554"/>
          <a:ext cx="2071803" cy="282770"/>
        </a:xfrm>
        <a:custGeom>
          <a:avLst/>
          <a:gdLst/>
          <a:ahLst/>
          <a:cxnLst/>
          <a:rect l="0" t="0" r="0" b="0"/>
          <a:pathLst>
            <a:path>
              <a:moveTo>
                <a:pt x="0" y="0"/>
              </a:moveTo>
              <a:lnTo>
                <a:pt x="0" y="141385"/>
              </a:lnTo>
              <a:lnTo>
                <a:pt x="2071803" y="141385"/>
              </a:lnTo>
              <a:lnTo>
                <a:pt x="2071803" y="28277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874CE0A-E00C-46B2-817D-181AD2C95EB7}">
      <dsp:nvSpPr>
        <dsp:cNvPr id="0" name=""/>
        <dsp:cNvSpPr/>
      </dsp:nvSpPr>
      <dsp:spPr>
        <a:xfrm>
          <a:off x="7767472" y="1262554"/>
          <a:ext cx="339930" cy="282770"/>
        </a:xfrm>
        <a:custGeom>
          <a:avLst/>
          <a:gdLst/>
          <a:ahLst/>
          <a:cxnLst/>
          <a:rect l="0" t="0" r="0" b="0"/>
          <a:pathLst>
            <a:path>
              <a:moveTo>
                <a:pt x="0" y="0"/>
              </a:moveTo>
              <a:lnTo>
                <a:pt x="0" y="141385"/>
              </a:lnTo>
              <a:lnTo>
                <a:pt x="339930" y="141385"/>
              </a:lnTo>
              <a:lnTo>
                <a:pt x="339930" y="28277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6DB0853-92A3-4B58-9F41-C40F99A292D0}">
      <dsp:nvSpPr>
        <dsp:cNvPr id="0" name=""/>
        <dsp:cNvSpPr/>
      </dsp:nvSpPr>
      <dsp:spPr>
        <a:xfrm>
          <a:off x="5157058" y="2721972"/>
          <a:ext cx="201978" cy="795001"/>
        </a:xfrm>
        <a:custGeom>
          <a:avLst/>
          <a:gdLst/>
          <a:ahLst/>
          <a:cxnLst/>
          <a:rect l="0" t="0" r="0" b="0"/>
          <a:pathLst>
            <a:path>
              <a:moveTo>
                <a:pt x="0" y="0"/>
              </a:moveTo>
              <a:lnTo>
                <a:pt x="0" y="795001"/>
              </a:lnTo>
              <a:lnTo>
                <a:pt x="201978" y="795001"/>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D942053-BDE5-49A6-AA4F-F841501C4928}">
      <dsp:nvSpPr>
        <dsp:cNvPr id="0" name=""/>
        <dsp:cNvSpPr/>
      </dsp:nvSpPr>
      <dsp:spPr>
        <a:xfrm>
          <a:off x="5695668" y="1262554"/>
          <a:ext cx="2071803" cy="282770"/>
        </a:xfrm>
        <a:custGeom>
          <a:avLst/>
          <a:gdLst/>
          <a:ahLst/>
          <a:cxnLst/>
          <a:rect l="0" t="0" r="0" b="0"/>
          <a:pathLst>
            <a:path>
              <a:moveTo>
                <a:pt x="2071803" y="0"/>
              </a:moveTo>
              <a:lnTo>
                <a:pt x="2071803" y="141385"/>
              </a:lnTo>
              <a:lnTo>
                <a:pt x="0" y="141385"/>
              </a:lnTo>
              <a:lnTo>
                <a:pt x="0" y="28277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83B9D9D-E92A-4480-BD73-30A037A66CB9}">
      <dsp:nvSpPr>
        <dsp:cNvPr id="0" name=""/>
        <dsp:cNvSpPr/>
      </dsp:nvSpPr>
      <dsp:spPr>
        <a:xfrm>
          <a:off x="2372539" y="1262554"/>
          <a:ext cx="1730991" cy="282770"/>
        </a:xfrm>
        <a:custGeom>
          <a:avLst/>
          <a:gdLst/>
          <a:ahLst/>
          <a:cxnLst/>
          <a:rect l="0" t="0" r="0" b="0"/>
          <a:pathLst>
            <a:path>
              <a:moveTo>
                <a:pt x="0" y="0"/>
              </a:moveTo>
              <a:lnTo>
                <a:pt x="0" y="141385"/>
              </a:lnTo>
              <a:lnTo>
                <a:pt x="1730991" y="141385"/>
              </a:lnTo>
              <a:lnTo>
                <a:pt x="1730991" y="28277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1C5D7D-F73E-43B1-BA1D-5883328B594A}">
      <dsp:nvSpPr>
        <dsp:cNvPr id="0" name=""/>
        <dsp:cNvSpPr/>
      </dsp:nvSpPr>
      <dsp:spPr>
        <a:xfrm>
          <a:off x="2326819" y="1262554"/>
          <a:ext cx="91440" cy="282770"/>
        </a:xfrm>
        <a:custGeom>
          <a:avLst/>
          <a:gdLst/>
          <a:ahLst/>
          <a:cxnLst/>
          <a:rect l="0" t="0" r="0" b="0"/>
          <a:pathLst>
            <a:path>
              <a:moveTo>
                <a:pt x="45720" y="0"/>
              </a:moveTo>
              <a:lnTo>
                <a:pt x="45720" y="141385"/>
              </a:lnTo>
              <a:lnTo>
                <a:pt x="82877" y="141385"/>
              </a:lnTo>
              <a:lnTo>
                <a:pt x="82877" y="28277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DAFA1F-902D-4EC5-88DF-D97D2ED10AA6}">
      <dsp:nvSpPr>
        <dsp:cNvPr id="0" name=""/>
        <dsp:cNvSpPr/>
      </dsp:nvSpPr>
      <dsp:spPr>
        <a:xfrm>
          <a:off x="678705" y="1262554"/>
          <a:ext cx="1693834" cy="282770"/>
        </a:xfrm>
        <a:custGeom>
          <a:avLst/>
          <a:gdLst/>
          <a:ahLst/>
          <a:cxnLst/>
          <a:rect l="0" t="0" r="0" b="0"/>
          <a:pathLst>
            <a:path>
              <a:moveTo>
                <a:pt x="1693834" y="0"/>
              </a:moveTo>
              <a:lnTo>
                <a:pt x="1693834" y="141385"/>
              </a:lnTo>
              <a:lnTo>
                <a:pt x="0" y="141385"/>
              </a:lnTo>
              <a:lnTo>
                <a:pt x="0" y="28277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45C018C-E60E-4844-B604-974732F19006}">
      <dsp:nvSpPr>
        <dsp:cNvPr id="0" name=""/>
        <dsp:cNvSpPr/>
      </dsp:nvSpPr>
      <dsp:spPr>
        <a:xfrm>
          <a:off x="1275935" y="589292"/>
          <a:ext cx="2193206" cy="67326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Segoe UI Semibold" panose="020B0702040204020203" pitchFamily="34" charset="0"/>
              <a:cs typeface="Segoe UI Semibold" panose="020B0702040204020203" pitchFamily="34" charset="0"/>
            </a:rPr>
            <a:t>Financial Resources Working Group (FRWG)</a:t>
          </a:r>
        </a:p>
      </dsp:txBody>
      <dsp:txXfrm>
        <a:off x="1275935" y="589292"/>
        <a:ext cx="2193206" cy="673262"/>
      </dsp:txXfrm>
    </dsp:sp>
    <dsp:sp modelId="{D80C9611-69C7-4AE4-ACF6-FBD358A582FC}">
      <dsp:nvSpPr>
        <dsp:cNvPr id="0" name=""/>
        <dsp:cNvSpPr/>
      </dsp:nvSpPr>
      <dsp:spPr>
        <a:xfrm>
          <a:off x="5442" y="1545324"/>
          <a:ext cx="1346524" cy="67326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Segoe UI Semibold" panose="020B0702040204020203" pitchFamily="34" charset="0"/>
              <a:cs typeface="Segoe UI Semibold" panose="020B0702040204020203" pitchFamily="34" charset="0"/>
            </a:rPr>
            <a:t>To fund program activities  </a:t>
          </a:r>
        </a:p>
      </dsp:txBody>
      <dsp:txXfrm>
        <a:off x="5442" y="1545324"/>
        <a:ext cx="1346524" cy="673262"/>
      </dsp:txXfrm>
    </dsp:sp>
    <dsp:sp modelId="{41C13046-3100-46BB-A891-E08B71BEC8AE}">
      <dsp:nvSpPr>
        <dsp:cNvPr id="0" name=""/>
        <dsp:cNvSpPr/>
      </dsp:nvSpPr>
      <dsp:spPr>
        <a:xfrm>
          <a:off x="1634737" y="1545324"/>
          <a:ext cx="1549917" cy="97503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Segoe UI Semibold" panose="020B0702040204020203" pitchFamily="34" charset="0"/>
              <a:cs typeface="Segoe UI Semibold" panose="020B0702040204020203" pitchFamily="34" charset="0"/>
            </a:rPr>
            <a:t>Establishment of the Project Preparation Facility (PPF) </a:t>
          </a:r>
        </a:p>
      </dsp:txBody>
      <dsp:txXfrm>
        <a:off x="1634737" y="1545324"/>
        <a:ext cx="1549917" cy="975032"/>
      </dsp:txXfrm>
    </dsp:sp>
    <dsp:sp modelId="{7404E435-DDD4-4850-A9D7-472F4C733B2D}">
      <dsp:nvSpPr>
        <dsp:cNvPr id="0" name=""/>
        <dsp:cNvSpPr/>
      </dsp:nvSpPr>
      <dsp:spPr>
        <a:xfrm>
          <a:off x="3467425" y="1545324"/>
          <a:ext cx="1272210" cy="121490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0" u="sng" kern="1200" dirty="0">
              <a:latin typeface="Segoe UI Semibold" panose="020B0702040204020203" pitchFamily="34" charset="0"/>
              <a:cs typeface="Segoe UI Semibold" panose="020B0702040204020203" pitchFamily="34" charset="0"/>
            </a:rPr>
            <a:t>Source: </a:t>
          </a:r>
          <a:r>
            <a:rPr lang="en-US" sz="1400" b="0" i="0" kern="1200" dirty="0">
              <a:latin typeface="Segoe UI Semibold" panose="020B0702040204020203" pitchFamily="34" charset="0"/>
              <a:cs typeface="Segoe UI Semibold" panose="020B0702040204020203" pitchFamily="34" charset="0"/>
            </a:rPr>
            <a:t>Development Partners &amp; other sources of funding</a:t>
          </a:r>
        </a:p>
      </dsp:txBody>
      <dsp:txXfrm>
        <a:off x="3467425" y="1545324"/>
        <a:ext cx="1272210" cy="1214908"/>
      </dsp:txXfrm>
    </dsp:sp>
    <dsp:sp modelId="{98ECF21F-A49D-43A7-8B99-15D61B7F3DF0}">
      <dsp:nvSpPr>
        <dsp:cNvPr id="0" name=""/>
        <dsp:cNvSpPr/>
      </dsp:nvSpPr>
      <dsp:spPr>
        <a:xfrm>
          <a:off x="7094209" y="589292"/>
          <a:ext cx="1346524" cy="67326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Segoe UI Semibold" panose="020B0702040204020203" pitchFamily="34" charset="0"/>
              <a:cs typeface="Segoe UI Semibold" panose="020B0702040204020203" pitchFamily="34" charset="0"/>
            </a:rPr>
            <a:t>Budget Preparation</a:t>
          </a:r>
        </a:p>
      </dsp:txBody>
      <dsp:txXfrm>
        <a:off x="7094209" y="589292"/>
        <a:ext cx="1346524" cy="673262"/>
      </dsp:txXfrm>
    </dsp:sp>
    <dsp:sp modelId="{07F2D896-C8ED-45FA-89BA-37F59743B77F}">
      <dsp:nvSpPr>
        <dsp:cNvPr id="0" name=""/>
        <dsp:cNvSpPr/>
      </dsp:nvSpPr>
      <dsp:spPr>
        <a:xfrm>
          <a:off x="5022406" y="1545324"/>
          <a:ext cx="1346524" cy="117664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Segoe UI Semibold" panose="020B0702040204020203" pitchFamily="34" charset="0"/>
              <a:cs typeface="Segoe UI Semibold" panose="020B0702040204020203" pitchFamily="34" charset="0"/>
            </a:rPr>
            <a:t>To fund operational activities of the Regional Secretariat</a:t>
          </a:r>
        </a:p>
      </dsp:txBody>
      <dsp:txXfrm>
        <a:off x="5022406" y="1545324"/>
        <a:ext cx="1346524" cy="1176647"/>
      </dsp:txXfrm>
    </dsp:sp>
    <dsp:sp modelId="{B91AEBB8-D8BC-4094-AC7F-A100FD3DF642}">
      <dsp:nvSpPr>
        <dsp:cNvPr id="0" name=""/>
        <dsp:cNvSpPr/>
      </dsp:nvSpPr>
      <dsp:spPr>
        <a:xfrm>
          <a:off x="5359037" y="3004742"/>
          <a:ext cx="1689754" cy="102446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Segoe UI Semibold" panose="020B0702040204020203" pitchFamily="34" charset="0"/>
              <a:cs typeface="Segoe UI Semibold" panose="020B0702040204020203" pitchFamily="34" charset="0"/>
            </a:rPr>
            <a:t>Program expenses limited to </a:t>
          </a:r>
          <a:r>
            <a:rPr lang="en-GB" sz="1400" b="0" i="0" kern="1200" dirty="0">
              <a:latin typeface="Segoe UI Semibold" panose="020B0702040204020203" pitchFamily="34" charset="0"/>
              <a:cs typeface="Segoe UI Semibold" panose="020B0702040204020203" pitchFamily="34" charset="0"/>
            </a:rPr>
            <a:t>basic expenses and travel</a:t>
          </a:r>
          <a:endParaRPr lang="en-US" sz="1400" b="0" i="0" kern="1200" dirty="0">
            <a:latin typeface="Segoe UI Semibold" panose="020B0702040204020203" pitchFamily="34" charset="0"/>
            <a:cs typeface="Segoe UI Semibold" panose="020B0702040204020203" pitchFamily="34" charset="0"/>
          </a:endParaRPr>
        </a:p>
      </dsp:txBody>
      <dsp:txXfrm>
        <a:off x="5359037" y="3004742"/>
        <a:ext cx="1689754" cy="1024463"/>
      </dsp:txXfrm>
    </dsp:sp>
    <dsp:sp modelId="{D3F1DB5E-E256-4777-BB9A-9E88F4A87576}">
      <dsp:nvSpPr>
        <dsp:cNvPr id="0" name=""/>
        <dsp:cNvSpPr/>
      </dsp:nvSpPr>
      <dsp:spPr>
        <a:xfrm>
          <a:off x="7331561" y="1545324"/>
          <a:ext cx="1551681" cy="176579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Segoe UI Semibold" panose="020B0702040204020203" pitchFamily="34" charset="0"/>
              <a:cs typeface="Segoe UI Semibold" panose="020B0702040204020203" pitchFamily="34" charset="0"/>
            </a:rPr>
            <a:t>Uses guidelines / recommendations from Special SOM &amp; CTI Financial Regulation to design Operational Budgets </a:t>
          </a:r>
        </a:p>
      </dsp:txBody>
      <dsp:txXfrm>
        <a:off x="7331561" y="1545324"/>
        <a:ext cx="1551681" cy="1765792"/>
      </dsp:txXfrm>
    </dsp:sp>
    <dsp:sp modelId="{E4CB3211-AE60-43E2-A842-F4FC627F1F8A}">
      <dsp:nvSpPr>
        <dsp:cNvPr id="0" name=""/>
        <dsp:cNvSpPr/>
      </dsp:nvSpPr>
      <dsp:spPr>
        <a:xfrm>
          <a:off x="9166013" y="1545324"/>
          <a:ext cx="1346524" cy="84996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0" u="sng" kern="1200" dirty="0">
              <a:latin typeface="Segoe UI Semibold" panose="020B0702040204020203" pitchFamily="34" charset="0"/>
              <a:cs typeface="Segoe UI Semibold" panose="020B0702040204020203" pitchFamily="34" charset="0"/>
            </a:rPr>
            <a:t>Source: </a:t>
          </a:r>
          <a:r>
            <a:rPr lang="en-US" sz="1400" b="0" i="0" kern="1200" dirty="0">
              <a:latin typeface="Segoe UI Semibold" panose="020B0702040204020203" pitchFamily="34" charset="0"/>
              <a:cs typeface="Segoe UI Semibold" panose="020B0702040204020203" pitchFamily="34" charset="0"/>
            </a:rPr>
            <a:t>CT6 Member States Contribution</a:t>
          </a:r>
        </a:p>
      </dsp:txBody>
      <dsp:txXfrm>
        <a:off x="9166013" y="1545324"/>
        <a:ext cx="1346524" cy="84996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953E24-112C-4517-8394-91D94F87AB38}" type="datetimeFigureOut">
              <a:rPr lang="en-US" smtClean="0"/>
              <a:t>4/13/2017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B7835-B16F-42EF-BB22-C327D55CECEC}" type="slidenum">
              <a:rPr lang="en-US" smtClean="0"/>
              <a:t>‹#›</a:t>
            </a:fld>
            <a:endParaRPr lang="en-US"/>
          </a:p>
        </p:txBody>
      </p:sp>
    </p:spTree>
    <p:extLst>
      <p:ext uri="{BB962C8B-B14F-4D97-AF65-F5344CB8AC3E}">
        <p14:creationId xmlns:p14="http://schemas.microsoft.com/office/powerpoint/2010/main" val="4263433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0486B2-5516-436E-9B38-2FC9E5E743D0}"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3031B-01CB-43E7-9334-736B84499AE7}" type="slidenum">
              <a:rPr lang="en-US" smtClean="0"/>
              <a:t>‹#›</a:t>
            </a:fld>
            <a:endParaRPr lang="en-US"/>
          </a:p>
        </p:txBody>
      </p:sp>
    </p:spTree>
    <p:extLst>
      <p:ext uri="{BB962C8B-B14F-4D97-AF65-F5344CB8AC3E}">
        <p14:creationId xmlns:p14="http://schemas.microsoft.com/office/powerpoint/2010/main" val="3910731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0486B2-5516-436E-9B38-2FC9E5E743D0}"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3031B-01CB-43E7-9334-736B84499AE7}" type="slidenum">
              <a:rPr lang="en-US" smtClean="0"/>
              <a:t>‹#›</a:t>
            </a:fld>
            <a:endParaRPr lang="en-US"/>
          </a:p>
        </p:txBody>
      </p:sp>
    </p:spTree>
    <p:extLst>
      <p:ext uri="{BB962C8B-B14F-4D97-AF65-F5344CB8AC3E}">
        <p14:creationId xmlns:p14="http://schemas.microsoft.com/office/powerpoint/2010/main" val="2673765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0486B2-5516-436E-9B38-2FC9E5E743D0}"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3031B-01CB-43E7-9334-736B84499AE7}" type="slidenum">
              <a:rPr lang="en-US" smtClean="0"/>
              <a:t>‹#›</a:t>
            </a:fld>
            <a:endParaRPr lang="en-US"/>
          </a:p>
        </p:txBody>
      </p:sp>
    </p:spTree>
    <p:extLst>
      <p:ext uri="{BB962C8B-B14F-4D97-AF65-F5344CB8AC3E}">
        <p14:creationId xmlns:p14="http://schemas.microsoft.com/office/powerpoint/2010/main" val="544001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0486B2-5516-436E-9B38-2FC9E5E743D0}"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3031B-01CB-43E7-9334-736B84499AE7}" type="slidenum">
              <a:rPr lang="en-US" smtClean="0"/>
              <a:t>‹#›</a:t>
            </a:fld>
            <a:endParaRPr lang="en-US"/>
          </a:p>
        </p:txBody>
      </p:sp>
    </p:spTree>
    <p:extLst>
      <p:ext uri="{BB962C8B-B14F-4D97-AF65-F5344CB8AC3E}">
        <p14:creationId xmlns:p14="http://schemas.microsoft.com/office/powerpoint/2010/main" val="96929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0486B2-5516-436E-9B38-2FC9E5E743D0}"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3031B-01CB-43E7-9334-736B84499AE7}" type="slidenum">
              <a:rPr lang="en-US" smtClean="0"/>
              <a:t>‹#›</a:t>
            </a:fld>
            <a:endParaRPr lang="en-US"/>
          </a:p>
        </p:txBody>
      </p:sp>
    </p:spTree>
    <p:extLst>
      <p:ext uri="{BB962C8B-B14F-4D97-AF65-F5344CB8AC3E}">
        <p14:creationId xmlns:p14="http://schemas.microsoft.com/office/powerpoint/2010/main" val="3036507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0486B2-5516-436E-9B38-2FC9E5E743D0}"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3031B-01CB-43E7-9334-736B84499AE7}" type="slidenum">
              <a:rPr lang="en-US" smtClean="0"/>
              <a:t>‹#›</a:t>
            </a:fld>
            <a:endParaRPr lang="en-US"/>
          </a:p>
        </p:txBody>
      </p:sp>
    </p:spTree>
    <p:extLst>
      <p:ext uri="{BB962C8B-B14F-4D97-AF65-F5344CB8AC3E}">
        <p14:creationId xmlns:p14="http://schemas.microsoft.com/office/powerpoint/2010/main" val="2710750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0486B2-5516-436E-9B38-2FC9E5E743D0}" type="datetimeFigureOut">
              <a:rPr lang="en-US" smtClean="0"/>
              <a:t>4/13/2017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43031B-01CB-43E7-9334-736B84499AE7}" type="slidenum">
              <a:rPr lang="en-US" smtClean="0"/>
              <a:t>‹#›</a:t>
            </a:fld>
            <a:endParaRPr lang="en-US"/>
          </a:p>
        </p:txBody>
      </p:sp>
    </p:spTree>
    <p:extLst>
      <p:ext uri="{BB962C8B-B14F-4D97-AF65-F5344CB8AC3E}">
        <p14:creationId xmlns:p14="http://schemas.microsoft.com/office/powerpoint/2010/main" val="716380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0486B2-5516-436E-9B38-2FC9E5E743D0}" type="datetimeFigureOut">
              <a:rPr lang="en-US" smtClean="0"/>
              <a:t>4/13/2017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43031B-01CB-43E7-9334-736B84499AE7}" type="slidenum">
              <a:rPr lang="en-US" smtClean="0"/>
              <a:t>‹#›</a:t>
            </a:fld>
            <a:endParaRPr lang="en-US"/>
          </a:p>
        </p:txBody>
      </p:sp>
    </p:spTree>
    <p:extLst>
      <p:ext uri="{BB962C8B-B14F-4D97-AF65-F5344CB8AC3E}">
        <p14:creationId xmlns:p14="http://schemas.microsoft.com/office/powerpoint/2010/main" val="2293269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486B2-5516-436E-9B38-2FC9E5E743D0}" type="datetimeFigureOut">
              <a:rPr lang="en-US" smtClean="0"/>
              <a:t>4/13/2017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43031B-01CB-43E7-9334-736B84499AE7}" type="slidenum">
              <a:rPr lang="en-US" smtClean="0"/>
              <a:t>‹#›</a:t>
            </a:fld>
            <a:endParaRPr lang="en-US"/>
          </a:p>
        </p:txBody>
      </p:sp>
    </p:spTree>
    <p:extLst>
      <p:ext uri="{BB962C8B-B14F-4D97-AF65-F5344CB8AC3E}">
        <p14:creationId xmlns:p14="http://schemas.microsoft.com/office/powerpoint/2010/main" val="33078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0486B2-5516-436E-9B38-2FC9E5E743D0}"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3031B-01CB-43E7-9334-736B84499AE7}" type="slidenum">
              <a:rPr lang="en-US" smtClean="0"/>
              <a:t>‹#›</a:t>
            </a:fld>
            <a:endParaRPr lang="en-US"/>
          </a:p>
        </p:txBody>
      </p:sp>
    </p:spTree>
    <p:extLst>
      <p:ext uri="{BB962C8B-B14F-4D97-AF65-F5344CB8AC3E}">
        <p14:creationId xmlns:p14="http://schemas.microsoft.com/office/powerpoint/2010/main" val="963856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0486B2-5516-436E-9B38-2FC9E5E743D0}"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3031B-01CB-43E7-9334-736B84499AE7}" type="slidenum">
              <a:rPr lang="en-US" smtClean="0"/>
              <a:t>‹#›</a:t>
            </a:fld>
            <a:endParaRPr lang="en-US"/>
          </a:p>
        </p:txBody>
      </p:sp>
    </p:spTree>
    <p:extLst>
      <p:ext uri="{BB962C8B-B14F-4D97-AF65-F5344CB8AC3E}">
        <p14:creationId xmlns:p14="http://schemas.microsoft.com/office/powerpoint/2010/main" val="32893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486B2-5516-436E-9B38-2FC9E5E743D0}" type="datetimeFigureOut">
              <a:rPr lang="en-US" smtClean="0"/>
              <a:t>4/13/2017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3031B-01CB-43E7-9334-736B84499AE7}" type="slidenum">
              <a:rPr lang="en-US" smtClean="0"/>
              <a:t>‹#›</a:t>
            </a:fld>
            <a:endParaRPr lang="en-US"/>
          </a:p>
        </p:txBody>
      </p:sp>
    </p:spTree>
    <p:extLst>
      <p:ext uri="{BB962C8B-B14F-4D97-AF65-F5344CB8AC3E}">
        <p14:creationId xmlns:p14="http://schemas.microsoft.com/office/powerpoint/2010/main" val="3978156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hyperlink" Target="http://www.coraltriangleinitiative.org/" TargetMode="External"/><Relationship Id="rId7" Type="http://schemas.openxmlformats.org/officeDocument/2006/relationships/image" Target="../media/image12.jpe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mailto:regional.secretariat@cticff.org"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9999" y="5277833"/>
            <a:ext cx="12211999" cy="1566915"/>
          </a:xfrm>
          <a:prstGeom prst="rect">
            <a:avLst/>
          </a:prstGeom>
          <a:solidFill>
            <a:srgbClr val="007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2"/>
          <a:stretch>
            <a:fillRect/>
          </a:stretch>
        </p:blipFill>
        <p:spPr>
          <a:xfrm>
            <a:off x="0" y="1589497"/>
            <a:ext cx="12192000" cy="3688336"/>
          </a:xfrm>
          <a:prstGeom prst="rect">
            <a:avLst/>
          </a:prstGeom>
        </p:spPr>
      </p:pic>
      <p:sp>
        <p:nvSpPr>
          <p:cNvPr id="19" name="Rectangle 18"/>
          <p:cNvSpPr/>
          <p:nvPr/>
        </p:nvSpPr>
        <p:spPr>
          <a:xfrm>
            <a:off x="-19999" y="2423576"/>
            <a:ext cx="12201999" cy="1477328"/>
          </a:xfrm>
          <a:prstGeom prst="rect">
            <a:avLst/>
          </a:prstGeom>
          <a:solidFill>
            <a:srgbClr val="FFFFFF">
              <a:alpha val="83922"/>
            </a:srgbClr>
          </a:solidFill>
        </p:spPr>
        <p:txBody>
          <a:bodyPr wrap="square" lIns="1737360" tIns="182880" rIns="274320" bIns="182880">
            <a:spAutoFit/>
          </a:bodyPr>
          <a:lstStyle/>
          <a:p>
            <a:pPr>
              <a:defRPr/>
            </a:pPr>
            <a:r>
              <a:rPr lang="en-US" sz="3600" b="1" dirty="0">
                <a:latin typeface="Segoe UI Semibold" panose="020B0702040204020203" pitchFamily="34" charset="0"/>
                <a:cs typeface="Segoe UI Semibold" panose="020B0702040204020203" pitchFamily="34" charset="0"/>
              </a:rPr>
              <a:t>Financial Resources Working Group (FRWG)</a:t>
            </a:r>
          </a:p>
          <a:p>
            <a:pPr>
              <a:defRPr/>
            </a:pPr>
            <a:r>
              <a:rPr lang="en-US" sz="3600" dirty="0">
                <a:latin typeface="Segoe UI Semibold" panose="020B0702040204020203" pitchFamily="34" charset="0"/>
                <a:ea typeface="Garamond" charset="0"/>
                <a:cs typeface="Segoe UI Semibold" panose="020B0702040204020203" pitchFamily="34" charset="0"/>
              </a:rPr>
              <a:t>Meeting: Session 2</a:t>
            </a:r>
            <a:endParaRPr lang="en-GB" sz="3600" dirty="0">
              <a:latin typeface="Segoe UI Semibold" panose="020B0702040204020203" pitchFamily="34" charset="0"/>
              <a:ea typeface="Garamond" charset="0"/>
              <a:cs typeface="Segoe UI Semibold" panose="020B0702040204020203" pitchFamily="34" charset="0"/>
            </a:endParaRPr>
          </a:p>
        </p:txBody>
      </p:sp>
      <p:sp>
        <p:nvSpPr>
          <p:cNvPr id="20" name="Rectangle 19"/>
          <p:cNvSpPr/>
          <p:nvPr/>
        </p:nvSpPr>
        <p:spPr>
          <a:xfrm>
            <a:off x="-19999" y="5291085"/>
            <a:ext cx="12211999" cy="1566915"/>
          </a:xfrm>
          <a:prstGeom prst="rect">
            <a:avLst/>
          </a:prstGeom>
          <a:solidFill>
            <a:srgbClr val="007976"/>
          </a:solidFill>
          <a:ln>
            <a:noFill/>
          </a:ln>
        </p:spPr>
        <p:style>
          <a:lnRef idx="2">
            <a:schemeClr val="accent1">
              <a:shade val="50000"/>
            </a:schemeClr>
          </a:lnRef>
          <a:fillRef idx="1">
            <a:schemeClr val="accent1"/>
          </a:fillRef>
          <a:effectRef idx="0">
            <a:schemeClr val="accent1"/>
          </a:effectRef>
          <a:fontRef idx="minor">
            <a:schemeClr val="lt1"/>
          </a:fontRef>
        </p:style>
        <p:txBody>
          <a:bodyPr lIns="1737360" rtlCol="0" anchor="ctr"/>
          <a:lstStyle/>
          <a:p>
            <a:pPr>
              <a:spcBef>
                <a:spcPct val="0"/>
              </a:spcBef>
            </a:pPr>
            <a:r>
              <a:rPr lang="en-GB" altLang="en-US" b="1" dirty="0">
                <a:latin typeface="Segoe UI Semibold" panose="020B0702040204020203" pitchFamily="34" charset="0"/>
                <a:ea typeface="Garamond" charset="0"/>
                <a:cs typeface="Segoe UI Semibold" panose="020B0702040204020203" pitchFamily="34" charset="0"/>
              </a:rPr>
              <a:t>Jasmin </a:t>
            </a:r>
            <a:r>
              <a:rPr lang="en-GB" altLang="en-US" b="1" dirty="0" err="1">
                <a:latin typeface="Segoe UI Semibold" panose="020B0702040204020203" pitchFamily="34" charset="0"/>
                <a:ea typeface="Garamond" charset="0"/>
                <a:cs typeface="Segoe UI Semibold" panose="020B0702040204020203" pitchFamily="34" charset="0"/>
              </a:rPr>
              <a:t>Mohd</a:t>
            </a:r>
            <a:r>
              <a:rPr lang="en-GB" altLang="en-US" b="1" dirty="0">
                <a:latin typeface="Segoe UI Semibold" panose="020B0702040204020203" pitchFamily="34" charset="0"/>
                <a:ea typeface="Garamond" charset="0"/>
                <a:cs typeface="Segoe UI Semibold" panose="020B0702040204020203" pitchFamily="34" charset="0"/>
              </a:rPr>
              <a:t> Saad</a:t>
            </a:r>
          </a:p>
          <a:p>
            <a:pPr>
              <a:spcBef>
                <a:spcPct val="0"/>
              </a:spcBef>
            </a:pPr>
            <a:r>
              <a:rPr lang="en-GB" altLang="en-US" dirty="0">
                <a:latin typeface="Segoe UI Semibold" panose="020B0702040204020203" pitchFamily="34" charset="0"/>
                <a:ea typeface="Garamond" charset="0"/>
                <a:cs typeface="Segoe UI Semibold" panose="020B0702040204020203" pitchFamily="34" charset="0"/>
              </a:rPr>
              <a:t>Governance Working Group &amp; Cross cutting Themes Senior Manager</a:t>
            </a:r>
          </a:p>
          <a:p>
            <a:pPr>
              <a:spcBef>
                <a:spcPct val="0"/>
              </a:spcBef>
            </a:pPr>
            <a:r>
              <a:rPr lang="en-GB" altLang="en-US" dirty="0">
                <a:latin typeface="Segoe UI Semibold" panose="020B0702040204020203" pitchFamily="34" charset="0"/>
                <a:ea typeface="Garamond" charset="0"/>
                <a:cs typeface="Segoe UI Semibold" panose="020B0702040204020203" pitchFamily="34" charset="0"/>
              </a:rPr>
              <a:t>CTI-CFF Regional Secretariat</a:t>
            </a:r>
          </a:p>
          <a:p>
            <a:pPr>
              <a:spcBef>
                <a:spcPct val="0"/>
              </a:spcBef>
            </a:pPr>
            <a:endParaRPr lang="en-GB" altLang="en-US" sz="1600" b="1" dirty="0">
              <a:latin typeface="Segoe UI Semibold" panose="020B0702040204020203" pitchFamily="34" charset="0"/>
              <a:ea typeface="Garamond" charset="0"/>
              <a:cs typeface="Segoe UI Semibold" panose="020B0702040204020203" pitchFamily="34" charset="0"/>
            </a:endParaRPr>
          </a:p>
          <a:p>
            <a:pPr>
              <a:spcBef>
                <a:spcPct val="0"/>
              </a:spcBef>
            </a:pPr>
            <a:r>
              <a:rPr lang="en-GB" altLang="en-US" sz="1600" dirty="0">
                <a:latin typeface="Segoe UI Semibold" panose="020B0702040204020203" pitchFamily="34" charset="0"/>
                <a:ea typeface="Garamond" charset="0"/>
                <a:cs typeface="Segoe UI Semibold" panose="020B0702040204020203" pitchFamily="34" charset="0"/>
              </a:rPr>
              <a:t>29 March 2017, Pasig City, Manila, PHILIPPINES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7" y="259636"/>
            <a:ext cx="8717280" cy="1057887"/>
          </a:xfrm>
          <a:prstGeom prst="rect">
            <a:avLst/>
          </a:prstGeom>
        </p:spPr>
      </p:pic>
    </p:spTree>
    <p:extLst>
      <p:ext uri="{BB962C8B-B14F-4D97-AF65-F5344CB8AC3E}">
        <p14:creationId xmlns:p14="http://schemas.microsoft.com/office/powerpoint/2010/main" val="249299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02" y="6035281"/>
            <a:ext cx="2754913" cy="695878"/>
          </a:xfrm>
          <a:prstGeom prst="rect">
            <a:avLst/>
          </a:prstGeom>
        </p:spPr>
      </p:pic>
      <p:sp>
        <p:nvSpPr>
          <p:cNvPr id="12" name="TextBox 11"/>
          <p:cNvSpPr txBox="1"/>
          <p:nvPr/>
        </p:nvSpPr>
        <p:spPr>
          <a:xfrm>
            <a:off x="2451652" y="2059337"/>
            <a:ext cx="7288696" cy="2308324"/>
          </a:xfrm>
          <a:prstGeom prst="rect">
            <a:avLst/>
          </a:prstGeom>
          <a:noFill/>
        </p:spPr>
        <p:txBody>
          <a:bodyPr wrap="square" rtlCol="0">
            <a:spAutoFit/>
          </a:bodyPr>
          <a:lstStyle/>
          <a:p>
            <a:pPr marL="514350" indent="-514350" algn="ctr">
              <a:buFont typeface="+mj-lt"/>
              <a:buAutoNum type="arabicPeriod" startAt="2"/>
            </a:pPr>
            <a:r>
              <a:rPr lang="en-GB" sz="3600" dirty="0">
                <a:latin typeface="Segoe UI Semibold" panose="020B0702040204020203" pitchFamily="34" charset="0"/>
                <a:cs typeface="Segoe UI Semibold" panose="020B0702040204020203" pitchFamily="34" charset="0"/>
              </a:rPr>
              <a:t>Updates on </a:t>
            </a:r>
            <a:r>
              <a:rPr lang="en-US" sz="3600" dirty="0">
                <a:latin typeface="Segoe UI Semibold" panose="020B0702040204020203" pitchFamily="34" charset="0"/>
                <a:cs typeface="Segoe UI Semibold" panose="020B0702040204020203" pitchFamily="34" charset="0"/>
              </a:rPr>
              <a:t>ADB/GEF concept on </a:t>
            </a:r>
            <a:r>
              <a:rPr lang="en-US" sz="3600" dirty="0">
                <a:solidFill>
                  <a:schemeClr val="tx1">
                    <a:lumMod val="50000"/>
                    <a:lumOff val="50000"/>
                  </a:schemeClr>
                </a:solidFill>
                <a:latin typeface="Segoe UI Semibold" panose="020B0702040204020203" pitchFamily="34" charset="0"/>
                <a:cs typeface="Segoe UI Semibold" panose="020B0702040204020203" pitchFamily="34" charset="0"/>
              </a:rPr>
              <a:t>“</a:t>
            </a:r>
            <a:r>
              <a:rPr lang="en-US" sz="3600" i="1" dirty="0">
                <a:solidFill>
                  <a:schemeClr val="tx1">
                    <a:lumMod val="50000"/>
                    <a:lumOff val="50000"/>
                  </a:schemeClr>
                </a:solidFill>
                <a:latin typeface="Segoe UI Semibold" panose="020B0702040204020203" pitchFamily="34" charset="0"/>
                <a:cs typeface="Segoe UI Semibold" panose="020B0702040204020203" pitchFamily="34" charset="0"/>
              </a:rPr>
              <a:t>Scaling Up Investments and Sustainable Financing Mechanisms in Coral Triangle</a:t>
            </a:r>
            <a:r>
              <a:rPr lang="en-US" sz="3600" dirty="0">
                <a:solidFill>
                  <a:schemeClr val="tx1">
                    <a:lumMod val="50000"/>
                    <a:lumOff val="50000"/>
                  </a:schemeClr>
                </a:solidFill>
                <a:latin typeface="Segoe UI Semibold" panose="020B0702040204020203" pitchFamily="34" charset="0"/>
                <a:cs typeface="Segoe UI Semibold" panose="020B0702040204020203" pitchFamily="34" charset="0"/>
              </a:rPr>
              <a:t>”</a:t>
            </a:r>
          </a:p>
        </p:txBody>
      </p:sp>
    </p:spTree>
    <p:extLst>
      <p:ext uri="{BB962C8B-B14F-4D97-AF65-F5344CB8AC3E}">
        <p14:creationId xmlns:p14="http://schemas.microsoft.com/office/powerpoint/2010/main" val="1295275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02" y="6035281"/>
            <a:ext cx="2754913" cy="695878"/>
          </a:xfrm>
          <a:prstGeom prst="rect">
            <a:avLst/>
          </a:prstGeom>
        </p:spPr>
      </p:pic>
      <p:sp>
        <p:nvSpPr>
          <p:cNvPr id="12" name="TextBox 11"/>
          <p:cNvSpPr txBox="1"/>
          <p:nvPr/>
        </p:nvSpPr>
        <p:spPr>
          <a:xfrm>
            <a:off x="2451652" y="2059337"/>
            <a:ext cx="7288696" cy="1754326"/>
          </a:xfrm>
          <a:prstGeom prst="rect">
            <a:avLst/>
          </a:prstGeom>
          <a:noFill/>
        </p:spPr>
        <p:txBody>
          <a:bodyPr wrap="square" rtlCol="0">
            <a:spAutoFit/>
          </a:bodyPr>
          <a:lstStyle/>
          <a:p>
            <a:pPr algn="ctr"/>
            <a:r>
              <a:rPr lang="en-GB" sz="3600" dirty="0">
                <a:latin typeface="Segoe UI Semibold" panose="020B0702040204020203" pitchFamily="34" charset="0"/>
                <a:cs typeface="Segoe UI Semibold" panose="020B0702040204020203" pitchFamily="34" charset="0"/>
              </a:rPr>
              <a:t>3. Updates on Member States’ National Plan of Action (NPOA) Financial Information</a:t>
            </a:r>
            <a:endParaRPr lang="en-US" sz="3600" dirty="0">
              <a:solidFill>
                <a:schemeClr val="tx1">
                  <a:lumMod val="50000"/>
                  <a:lumOff val="50000"/>
                </a:schemeClr>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042407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5740" y="3074505"/>
            <a:ext cx="3101009" cy="830997"/>
          </a:xfrm>
          <a:prstGeom prst="rect">
            <a:avLst/>
          </a:prstGeom>
          <a:noFill/>
        </p:spPr>
        <p:txBody>
          <a:bodyPr wrap="square" rtlCol="0">
            <a:spAutoFit/>
          </a:bodyPr>
          <a:lstStyle/>
          <a:p>
            <a:pPr algn="ctr"/>
            <a:r>
              <a:rPr lang="en-GB" sz="4800" dirty="0">
                <a:latin typeface="Segoe UI Semibold" panose="020B0702040204020203" pitchFamily="34" charset="0"/>
                <a:cs typeface="Segoe UI Semibold" panose="020B0702040204020203" pitchFamily="34" charset="0"/>
              </a:rPr>
              <a:t>LUNCH</a:t>
            </a:r>
          </a:p>
        </p:txBody>
      </p:sp>
    </p:spTree>
    <p:extLst>
      <p:ext uri="{BB962C8B-B14F-4D97-AF65-F5344CB8AC3E}">
        <p14:creationId xmlns:p14="http://schemas.microsoft.com/office/powerpoint/2010/main" val="2868850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02" y="6035281"/>
            <a:ext cx="2754913" cy="695878"/>
          </a:xfrm>
          <a:prstGeom prst="rect">
            <a:avLst/>
          </a:prstGeom>
        </p:spPr>
      </p:pic>
      <p:sp>
        <p:nvSpPr>
          <p:cNvPr id="12" name="TextBox 11"/>
          <p:cNvSpPr txBox="1"/>
          <p:nvPr/>
        </p:nvSpPr>
        <p:spPr>
          <a:xfrm>
            <a:off x="2451652" y="2782669"/>
            <a:ext cx="7288696" cy="646331"/>
          </a:xfrm>
          <a:prstGeom prst="rect">
            <a:avLst/>
          </a:prstGeom>
          <a:noFill/>
        </p:spPr>
        <p:txBody>
          <a:bodyPr wrap="square" rtlCol="0">
            <a:spAutoFit/>
          </a:bodyPr>
          <a:lstStyle/>
          <a:p>
            <a:pPr algn="ctr"/>
            <a:r>
              <a:rPr lang="en-GB" sz="3600" dirty="0">
                <a:latin typeface="Segoe UI Semibold" panose="020B0702040204020203" pitchFamily="34" charset="0"/>
                <a:cs typeface="Segoe UI Semibold" panose="020B0702040204020203" pitchFamily="34" charset="0"/>
              </a:rPr>
              <a:t>FRWG Draft TOR Outline</a:t>
            </a:r>
            <a:endParaRPr lang="en-US" sz="3600" dirty="0">
              <a:solidFill>
                <a:schemeClr val="tx1">
                  <a:lumMod val="50000"/>
                  <a:lumOff val="50000"/>
                </a:schemeClr>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011501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44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02" y="6035281"/>
            <a:ext cx="2754913" cy="695878"/>
          </a:xfrm>
          <a:prstGeom prst="rect">
            <a:avLst/>
          </a:prstGeom>
        </p:spPr>
      </p:pic>
      <p:sp>
        <p:nvSpPr>
          <p:cNvPr id="2" name="Title 1"/>
          <p:cNvSpPr>
            <a:spLocks noGrp="1"/>
          </p:cNvSpPr>
          <p:nvPr>
            <p:ph type="title"/>
          </p:nvPr>
        </p:nvSpPr>
        <p:spPr>
          <a:xfrm>
            <a:off x="838200" y="219353"/>
            <a:ext cx="10515600" cy="1325563"/>
          </a:xfrm>
        </p:spPr>
        <p:txBody>
          <a:bodyPr>
            <a:normAutofit/>
          </a:bodyPr>
          <a:lstStyle/>
          <a:p>
            <a:r>
              <a:rPr lang="en-US" sz="3600" b="1" dirty="0">
                <a:latin typeface="Segoe UI Semibold" panose="020B0702040204020203" pitchFamily="34" charset="0"/>
                <a:cs typeface="Segoe UI Semibold" panose="020B0702040204020203" pitchFamily="34" charset="0"/>
              </a:rPr>
              <a:t>DRAFT OUTLINE FOR FRWG TERMS OF REFERENCE (TOR)</a:t>
            </a:r>
          </a:p>
        </p:txBody>
      </p:sp>
      <p:cxnSp>
        <p:nvCxnSpPr>
          <p:cNvPr id="7" name="Straight Connector 6"/>
          <p:cNvCxnSpPr/>
          <p:nvPr/>
        </p:nvCxnSpPr>
        <p:spPr>
          <a:xfrm>
            <a:off x="835818" y="1485413"/>
            <a:ext cx="10520363" cy="0"/>
          </a:xfrm>
          <a:prstGeom prst="line">
            <a:avLst/>
          </a:prstGeom>
          <a:ln w="76200">
            <a:solidFill>
              <a:srgbClr val="CBD262">
                <a:alpha val="58824"/>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835818" y="3282120"/>
            <a:ext cx="7961243" cy="4351338"/>
          </a:xfrm>
        </p:spPr>
        <p:txBody>
          <a:bodyPr>
            <a:normAutofit/>
          </a:bodyPr>
          <a:lstStyle/>
          <a:p>
            <a:pPr marL="514350" indent="-514350">
              <a:buFont typeface="+mj-lt"/>
              <a:buAutoNum type="arabicPeriod"/>
            </a:pPr>
            <a:r>
              <a:rPr lang="en-GB" sz="2200" dirty="0">
                <a:latin typeface="Segoe UI Semibold" panose="020B0702040204020203" pitchFamily="34" charset="0"/>
                <a:cs typeface="Segoe UI Semibold" panose="020B0702040204020203" pitchFamily="34" charset="0"/>
              </a:rPr>
              <a:t>FRWG Membership and Structure</a:t>
            </a:r>
          </a:p>
          <a:p>
            <a:pPr marL="514350" indent="-514350">
              <a:buFont typeface="+mj-lt"/>
              <a:buAutoNum type="arabicPeriod"/>
            </a:pPr>
            <a:r>
              <a:rPr lang="en-GB" sz="2200" dirty="0">
                <a:latin typeface="Segoe UI Semibold" panose="020B0702040204020203" pitchFamily="34" charset="0"/>
                <a:cs typeface="Segoe UI Semibold" panose="020B0702040204020203" pitchFamily="34" charset="0"/>
              </a:rPr>
              <a:t>Purpose and Tasks of the FRWG</a:t>
            </a:r>
          </a:p>
          <a:p>
            <a:pPr marL="514350" indent="-514350">
              <a:buFont typeface="+mj-lt"/>
              <a:buAutoNum type="arabicPeriod"/>
            </a:pPr>
            <a:r>
              <a:rPr lang="en-GB" sz="2200" dirty="0">
                <a:latin typeface="Segoe UI Semibold" panose="020B0702040204020203" pitchFamily="34" charset="0"/>
                <a:cs typeface="Segoe UI Semibold" panose="020B0702040204020203" pitchFamily="34" charset="0"/>
              </a:rPr>
              <a:t>Financial Management Planning, Coordination and Monitoring</a:t>
            </a:r>
          </a:p>
          <a:p>
            <a:pPr marL="514350" indent="-514350">
              <a:buFont typeface="+mj-lt"/>
              <a:buAutoNum type="arabicPeriod"/>
            </a:pPr>
            <a:r>
              <a:rPr lang="en-GB" sz="2200" dirty="0">
                <a:latin typeface="Segoe UI Semibold" panose="020B0702040204020203" pitchFamily="34" charset="0"/>
                <a:cs typeface="Segoe UI Semibold" panose="020B0702040204020203" pitchFamily="34" charset="0"/>
              </a:rPr>
              <a:t>Administrative Support to the FRWG</a:t>
            </a:r>
          </a:p>
          <a:p>
            <a:pPr marL="514350" indent="-514350">
              <a:buFont typeface="+mj-lt"/>
              <a:buAutoNum type="arabicPeriod"/>
            </a:pPr>
            <a:r>
              <a:rPr lang="en-GB" sz="2200" dirty="0">
                <a:latin typeface="Segoe UI Semibold" panose="020B0702040204020203" pitchFamily="34" charset="0"/>
                <a:cs typeface="Segoe UI Semibold" panose="020B0702040204020203" pitchFamily="34" charset="0"/>
              </a:rPr>
              <a:t>Financial Arrangements</a:t>
            </a:r>
          </a:p>
        </p:txBody>
      </p:sp>
      <p:sp>
        <p:nvSpPr>
          <p:cNvPr id="8" name="TextBox 7"/>
          <p:cNvSpPr txBox="1"/>
          <p:nvPr/>
        </p:nvSpPr>
        <p:spPr>
          <a:xfrm>
            <a:off x="8957018" y="1614001"/>
            <a:ext cx="3485322" cy="646331"/>
          </a:xfrm>
          <a:prstGeom prst="rect">
            <a:avLst/>
          </a:prstGeom>
          <a:noFill/>
        </p:spPr>
        <p:txBody>
          <a:bodyPr wrap="square" rtlCol="0">
            <a:spAutoFit/>
          </a:bodyPr>
          <a:lstStyle/>
          <a:p>
            <a:r>
              <a:rPr lang="en-GB" dirty="0">
                <a:solidFill>
                  <a:schemeClr val="accent2"/>
                </a:solidFill>
                <a:latin typeface="Segoe UI Semibold" panose="020B0702040204020203" pitchFamily="34" charset="0"/>
                <a:cs typeface="Segoe UI Semibold" panose="020B0702040204020203" pitchFamily="34" charset="0"/>
              </a:rPr>
              <a:t>Refer to Annex 2.d</a:t>
            </a:r>
          </a:p>
          <a:p>
            <a:endParaRPr lang="en-GB" dirty="0"/>
          </a:p>
        </p:txBody>
      </p:sp>
      <p:sp>
        <p:nvSpPr>
          <p:cNvPr id="4" name="TextBox 3"/>
          <p:cNvSpPr txBox="1"/>
          <p:nvPr/>
        </p:nvSpPr>
        <p:spPr>
          <a:xfrm>
            <a:off x="835818" y="2104156"/>
            <a:ext cx="10517982" cy="923330"/>
          </a:xfrm>
          <a:prstGeom prst="rect">
            <a:avLst/>
          </a:prstGeom>
          <a:solidFill>
            <a:schemeClr val="accent6">
              <a:lumMod val="20000"/>
              <a:lumOff val="80000"/>
            </a:schemeClr>
          </a:solidFill>
        </p:spPr>
        <p:txBody>
          <a:bodyPr wrap="square" rtlCol="0">
            <a:spAutoFit/>
          </a:bodyPr>
          <a:lstStyle/>
          <a:p>
            <a:pPr algn="just"/>
            <a:r>
              <a:rPr lang="en-GB" dirty="0">
                <a:latin typeface="Segoe UI Semibold" panose="020B0702040204020203" pitchFamily="34" charset="0"/>
                <a:cs typeface="Segoe UI Semibold" panose="020B0702040204020203" pitchFamily="34" charset="0"/>
              </a:rPr>
              <a:t>Based on the RPOA Section V on Financial Resources, the main objectives of the FRWG are to mobilize funding and develop a “financial architecture” to effectively support priority activities and programs.</a:t>
            </a:r>
          </a:p>
        </p:txBody>
      </p:sp>
    </p:spTree>
    <p:extLst>
      <p:ext uri="{BB962C8B-B14F-4D97-AF65-F5344CB8AC3E}">
        <p14:creationId xmlns:p14="http://schemas.microsoft.com/office/powerpoint/2010/main" val="111727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02" y="6035281"/>
            <a:ext cx="2754913" cy="695878"/>
          </a:xfrm>
          <a:prstGeom prst="rect">
            <a:avLst/>
          </a:prstGeom>
        </p:spPr>
      </p:pic>
      <p:sp>
        <p:nvSpPr>
          <p:cNvPr id="12" name="TextBox 11"/>
          <p:cNvSpPr txBox="1"/>
          <p:nvPr/>
        </p:nvSpPr>
        <p:spPr>
          <a:xfrm>
            <a:off x="2451652" y="2140478"/>
            <a:ext cx="7288696" cy="2308324"/>
          </a:xfrm>
          <a:prstGeom prst="rect">
            <a:avLst/>
          </a:prstGeom>
          <a:noFill/>
        </p:spPr>
        <p:txBody>
          <a:bodyPr wrap="square" rtlCol="0">
            <a:spAutoFit/>
          </a:bodyPr>
          <a:lstStyle/>
          <a:p>
            <a:pPr algn="ctr"/>
            <a:r>
              <a:rPr lang="en-GB" sz="3600" dirty="0">
                <a:latin typeface="Segoe UI Semibold" panose="020B0702040204020203" pitchFamily="34" charset="0"/>
                <a:cs typeface="Segoe UI Semibold" panose="020B0702040204020203" pitchFamily="34" charset="0"/>
              </a:rPr>
              <a:t>Why FRWG does not discuss CTI Regional Secretariat Operations Plan and Budget?</a:t>
            </a:r>
          </a:p>
          <a:p>
            <a:pPr algn="ctr"/>
            <a:r>
              <a:rPr lang="en-GB" sz="3600" i="1" dirty="0">
                <a:latin typeface="Segoe UI Semibold" panose="020B0702040204020203" pitchFamily="34" charset="0"/>
                <a:cs typeface="Segoe UI Semibold" panose="020B0702040204020203" pitchFamily="34" charset="0"/>
              </a:rPr>
              <a:t>Scene Setting</a:t>
            </a:r>
          </a:p>
        </p:txBody>
      </p:sp>
    </p:spTree>
    <p:extLst>
      <p:ext uri="{BB962C8B-B14F-4D97-AF65-F5344CB8AC3E}">
        <p14:creationId xmlns:p14="http://schemas.microsoft.com/office/powerpoint/2010/main" val="1828741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02" y="6035281"/>
            <a:ext cx="2754913" cy="695878"/>
          </a:xfrm>
          <a:prstGeom prst="rect">
            <a:avLst/>
          </a:prstGeom>
        </p:spPr>
      </p:pic>
      <p:pic>
        <p:nvPicPr>
          <p:cNvPr id="7" name="Picture 6"/>
          <p:cNvPicPr>
            <a:picLocks noChangeAspect="1"/>
          </p:cNvPicPr>
          <p:nvPr/>
        </p:nvPicPr>
        <p:blipFill>
          <a:blip r:embed="rId4"/>
          <a:stretch>
            <a:fillRect/>
          </a:stretch>
        </p:blipFill>
        <p:spPr>
          <a:xfrm>
            <a:off x="1314448" y="1525193"/>
            <a:ext cx="8717173" cy="4510088"/>
          </a:xfrm>
          <a:prstGeom prst="rect">
            <a:avLst/>
          </a:prstGeom>
        </p:spPr>
      </p:pic>
      <p:sp>
        <p:nvSpPr>
          <p:cNvPr id="8" name="Title 1"/>
          <p:cNvSpPr txBox="1">
            <a:spLocks/>
          </p:cNvSpPr>
          <p:nvPr/>
        </p:nvSpPr>
        <p:spPr>
          <a:xfrm>
            <a:off x="838200" y="552069"/>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Segoe UI Semibold" panose="020B0702040204020203" pitchFamily="34" charset="0"/>
                <a:cs typeface="Segoe UI Semibold" panose="020B0702040204020203" pitchFamily="34" charset="0"/>
              </a:rPr>
              <a:t>The Agreement on the Establishment of the Regional Secretariat of CTI-CFF</a:t>
            </a:r>
          </a:p>
        </p:txBody>
      </p:sp>
    </p:spTree>
    <p:extLst>
      <p:ext uri="{BB962C8B-B14F-4D97-AF65-F5344CB8AC3E}">
        <p14:creationId xmlns:p14="http://schemas.microsoft.com/office/powerpoint/2010/main" val="930090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02" y="6035281"/>
            <a:ext cx="2754913" cy="695878"/>
          </a:xfrm>
          <a:prstGeom prst="rect">
            <a:avLst/>
          </a:prstGeom>
        </p:spPr>
      </p:pic>
      <p:sp>
        <p:nvSpPr>
          <p:cNvPr id="3" name="TextBox 2"/>
          <p:cNvSpPr txBox="1"/>
          <p:nvPr/>
        </p:nvSpPr>
        <p:spPr>
          <a:xfrm>
            <a:off x="835818" y="1925053"/>
            <a:ext cx="10517982" cy="369332"/>
          </a:xfrm>
          <a:prstGeom prst="rect">
            <a:avLst/>
          </a:prstGeom>
          <a:noFill/>
        </p:spPr>
        <p:txBody>
          <a:bodyPr wrap="square" rtlCol="0">
            <a:spAutoFit/>
          </a:bodyPr>
          <a:lstStyle/>
          <a:p>
            <a:endParaRPr lang="en-GB" dirty="0"/>
          </a:p>
        </p:txBody>
      </p:sp>
      <p:pic>
        <p:nvPicPr>
          <p:cNvPr id="4" name="Picture 3"/>
          <p:cNvPicPr>
            <a:picLocks noChangeAspect="1"/>
          </p:cNvPicPr>
          <p:nvPr/>
        </p:nvPicPr>
        <p:blipFill>
          <a:blip r:embed="rId4"/>
          <a:stretch>
            <a:fillRect/>
          </a:stretch>
        </p:blipFill>
        <p:spPr>
          <a:xfrm>
            <a:off x="193002" y="303016"/>
            <a:ext cx="5734050" cy="5429250"/>
          </a:xfrm>
          <a:prstGeom prst="rect">
            <a:avLst/>
          </a:prstGeom>
        </p:spPr>
      </p:pic>
      <p:pic>
        <p:nvPicPr>
          <p:cNvPr id="10" name="Picture 9"/>
          <p:cNvPicPr>
            <a:picLocks noChangeAspect="1"/>
          </p:cNvPicPr>
          <p:nvPr/>
        </p:nvPicPr>
        <p:blipFill>
          <a:blip r:embed="rId5"/>
          <a:stretch>
            <a:fillRect/>
          </a:stretch>
        </p:blipFill>
        <p:spPr>
          <a:xfrm>
            <a:off x="6185705" y="2109719"/>
            <a:ext cx="5667375" cy="2390775"/>
          </a:xfrm>
          <a:prstGeom prst="rect">
            <a:avLst/>
          </a:prstGeom>
        </p:spPr>
      </p:pic>
      <p:sp>
        <p:nvSpPr>
          <p:cNvPr id="11" name="Title 1"/>
          <p:cNvSpPr>
            <a:spLocks noGrp="1"/>
          </p:cNvSpPr>
          <p:nvPr>
            <p:ph type="title"/>
          </p:nvPr>
        </p:nvSpPr>
        <p:spPr>
          <a:xfrm>
            <a:off x="6418599" y="451253"/>
            <a:ext cx="5281854" cy="1325563"/>
          </a:xfrm>
        </p:spPr>
        <p:txBody>
          <a:bodyPr>
            <a:noAutofit/>
          </a:bodyPr>
          <a:lstStyle/>
          <a:p>
            <a:pPr algn="r"/>
            <a:r>
              <a:rPr lang="en-US" sz="2800" b="1" dirty="0">
                <a:latin typeface="Segoe UI Semibold" panose="020B0702040204020203" pitchFamily="34" charset="0"/>
                <a:cs typeface="Segoe UI Semibold" panose="020B0702040204020203" pitchFamily="34" charset="0"/>
              </a:rPr>
              <a:t>The Agreement on the Establishment of the Regional Secretariat of CTI-CFF --- Financial Regulations</a:t>
            </a:r>
          </a:p>
        </p:txBody>
      </p:sp>
    </p:spTree>
    <p:extLst>
      <p:ext uri="{BB962C8B-B14F-4D97-AF65-F5344CB8AC3E}">
        <p14:creationId xmlns:p14="http://schemas.microsoft.com/office/powerpoint/2010/main" val="131535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02" y="6035281"/>
            <a:ext cx="2754913" cy="695878"/>
          </a:xfrm>
          <a:prstGeom prst="rect">
            <a:avLst/>
          </a:prstGeom>
        </p:spPr>
      </p:pic>
      <p:pic>
        <p:nvPicPr>
          <p:cNvPr id="7" name="Picture 6"/>
          <p:cNvPicPr>
            <a:picLocks noChangeAspect="1"/>
          </p:cNvPicPr>
          <p:nvPr/>
        </p:nvPicPr>
        <p:blipFill>
          <a:blip r:embed="rId4"/>
          <a:stretch>
            <a:fillRect/>
          </a:stretch>
        </p:blipFill>
        <p:spPr>
          <a:xfrm>
            <a:off x="1376983" y="1793951"/>
            <a:ext cx="9287177" cy="4016651"/>
          </a:xfrm>
          <a:prstGeom prst="rect">
            <a:avLst/>
          </a:prstGeom>
        </p:spPr>
      </p:pic>
      <p:sp>
        <p:nvSpPr>
          <p:cNvPr id="9" name="Title 1"/>
          <p:cNvSpPr>
            <a:spLocks noGrp="1"/>
          </p:cNvSpPr>
          <p:nvPr>
            <p:ph type="title"/>
          </p:nvPr>
        </p:nvSpPr>
        <p:spPr>
          <a:xfrm>
            <a:off x="745434" y="303211"/>
            <a:ext cx="10515600" cy="1325563"/>
          </a:xfrm>
        </p:spPr>
        <p:txBody>
          <a:bodyPr>
            <a:normAutofit/>
          </a:bodyPr>
          <a:lstStyle/>
          <a:p>
            <a:r>
              <a:rPr lang="en-US" sz="3600" dirty="0">
                <a:latin typeface="Segoe UI Semibold" panose="020B0702040204020203" pitchFamily="34" charset="0"/>
                <a:cs typeface="Segoe UI Semibold" panose="020B0702040204020203" pitchFamily="34" charset="0"/>
              </a:rPr>
              <a:t>Special SOM -- Annex 6; Decision Document on Session #7 </a:t>
            </a:r>
          </a:p>
        </p:txBody>
      </p:sp>
      <p:cxnSp>
        <p:nvCxnSpPr>
          <p:cNvPr id="10" name="Straight Connector 9"/>
          <p:cNvCxnSpPr/>
          <p:nvPr/>
        </p:nvCxnSpPr>
        <p:spPr>
          <a:xfrm>
            <a:off x="743052" y="1569271"/>
            <a:ext cx="10520363" cy="0"/>
          </a:xfrm>
          <a:prstGeom prst="line">
            <a:avLst/>
          </a:prstGeom>
          <a:ln w="76200">
            <a:solidFill>
              <a:srgbClr val="CBD262">
                <a:alpha val="58824"/>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251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02" y="6035281"/>
            <a:ext cx="2754913" cy="695878"/>
          </a:xfrm>
          <a:prstGeom prst="rect">
            <a:avLst/>
          </a:prstGeom>
        </p:spPr>
      </p:pic>
      <p:sp>
        <p:nvSpPr>
          <p:cNvPr id="2" name="Title 1"/>
          <p:cNvSpPr>
            <a:spLocks noGrp="1"/>
          </p:cNvSpPr>
          <p:nvPr>
            <p:ph type="title"/>
          </p:nvPr>
        </p:nvSpPr>
        <p:spPr>
          <a:xfrm>
            <a:off x="838200" y="219353"/>
            <a:ext cx="10515600" cy="1325563"/>
          </a:xfrm>
        </p:spPr>
        <p:txBody>
          <a:bodyPr>
            <a:normAutofit/>
          </a:bodyPr>
          <a:lstStyle/>
          <a:p>
            <a:r>
              <a:rPr lang="en-US" sz="3600" b="1" dirty="0">
                <a:latin typeface="Segoe UI Semibold" panose="020B0702040204020203" pitchFamily="34" charset="0"/>
                <a:cs typeface="Segoe UI Semibold" panose="020B0702040204020203" pitchFamily="34" charset="0"/>
              </a:rPr>
              <a:t>Special SOM 2014 Decisions on Operations Plan and Budget</a:t>
            </a:r>
          </a:p>
        </p:txBody>
      </p:sp>
      <p:cxnSp>
        <p:nvCxnSpPr>
          <p:cNvPr id="7" name="Straight Connector 6"/>
          <p:cNvCxnSpPr/>
          <p:nvPr/>
        </p:nvCxnSpPr>
        <p:spPr>
          <a:xfrm>
            <a:off x="835818" y="1485413"/>
            <a:ext cx="10520363" cy="0"/>
          </a:xfrm>
          <a:prstGeom prst="line">
            <a:avLst/>
          </a:prstGeom>
          <a:ln w="76200">
            <a:solidFill>
              <a:srgbClr val="CBD262">
                <a:alpha val="58824"/>
              </a:srgb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35818" y="1925053"/>
            <a:ext cx="10517982" cy="4616648"/>
          </a:xfrm>
          <a:prstGeom prst="rect">
            <a:avLst/>
          </a:prstGeom>
          <a:noFill/>
        </p:spPr>
        <p:txBody>
          <a:bodyPr wrap="square" rtlCol="0">
            <a:spAutoFit/>
          </a:bodyPr>
          <a:lstStyle/>
          <a:p>
            <a:pPr algn="just"/>
            <a:r>
              <a:rPr lang="en-GB" sz="2000" b="1" dirty="0">
                <a:solidFill>
                  <a:schemeClr val="accent5"/>
                </a:solidFill>
                <a:latin typeface="Segoe UI Semibold" panose="020B0702040204020203" pitchFamily="34" charset="0"/>
                <a:cs typeface="Segoe UI Semibold" panose="020B0702040204020203" pitchFamily="34" charset="0"/>
              </a:rPr>
              <a:t>REGIONAL SECRETARIAT OF THE CTI-CFF 2015 - 2017 INDICATIVE OPERATIONS</a:t>
            </a:r>
          </a:p>
          <a:p>
            <a:pPr algn="just">
              <a:spcAft>
                <a:spcPts val="1200"/>
              </a:spcAft>
            </a:pPr>
            <a:r>
              <a:rPr lang="en-GB" sz="2000" b="1" dirty="0">
                <a:solidFill>
                  <a:schemeClr val="accent5"/>
                </a:solidFill>
                <a:latin typeface="Segoe UI Semibold" panose="020B0702040204020203" pitchFamily="34" charset="0"/>
                <a:cs typeface="Segoe UI Semibold" panose="020B0702040204020203" pitchFamily="34" charset="0"/>
              </a:rPr>
              <a:t>PLAN AND BUDGET – ASSUMPTIONS</a:t>
            </a:r>
          </a:p>
          <a:p>
            <a:pPr algn="just"/>
            <a:r>
              <a:rPr lang="en-GB" dirty="0">
                <a:latin typeface="Segoe UI Semibold" panose="020B0702040204020203" pitchFamily="34" charset="0"/>
                <a:cs typeface="Segoe UI Semibold" panose="020B0702040204020203" pitchFamily="34" charset="0"/>
              </a:rPr>
              <a:t>The 2015 – 2017 indicative Operations Plan and Budgets are built upon the institutional foundation and budget proposed under the 2014 Operations Plan. Central to this is the CMWG decision that an appropriate organisational structure for the initial Secretariat would consist of 5 professional staff as any less might be too skeletal to carry out even the most basic responsibilities of this important intergovernmental institution. It is based on the following key budget assumptions: --- </a:t>
            </a:r>
            <a:r>
              <a:rPr lang="en-GB" sz="2000" dirty="0">
                <a:highlight>
                  <a:srgbClr val="FFFF00"/>
                </a:highlight>
                <a:latin typeface="Segoe UI Semibold" panose="020B0702040204020203" pitchFamily="34" charset="0"/>
                <a:cs typeface="Segoe UI Semibold" panose="020B0702040204020203" pitchFamily="34" charset="0"/>
              </a:rPr>
              <a:t>That the indicative budgets include only </a:t>
            </a:r>
            <a:r>
              <a:rPr lang="en-GB" sz="2000" u="sng" dirty="0">
                <a:highlight>
                  <a:srgbClr val="FFFF00"/>
                </a:highlight>
                <a:latin typeface="Segoe UI Semibold" panose="020B0702040204020203" pitchFamily="34" charset="0"/>
                <a:cs typeface="Segoe UI Semibold" panose="020B0702040204020203" pitchFamily="34" charset="0"/>
              </a:rPr>
              <a:t>core operational funding </a:t>
            </a:r>
            <a:r>
              <a:rPr lang="en-GB" sz="2000" dirty="0">
                <a:highlight>
                  <a:srgbClr val="FFFF00"/>
                </a:highlight>
                <a:latin typeface="Segoe UI Semibold" panose="020B0702040204020203" pitchFamily="34" charset="0"/>
                <a:cs typeface="Segoe UI Semibold" panose="020B0702040204020203" pitchFamily="34" charset="0"/>
              </a:rPr>
              <a:t>– that is funding for the essential staff and activities of the Secretariat. No program funding other than basic expenses and travel is included, the assumption being that this will be generated primarily from extra budgetary sources.</a:t>
            </a:r>
          </a:p>
          <a:p>
            <a:pPr algn="just"/>
            <a:endParaRPr lang="en-GB" dirty="0">
              <a:latin typeface="Segoe UI Semibold" panose="020B0702040204020203" pitchFamily="34" charset="0"/>
              <a:cs typeface="Segoe UI Semibold" panose="020B0702040204020203" pitchFamily="34" charset="0"/>
            </a:endParaRPr>
          </a:p>
          <a:p>
            <a:pPr algn="r"/>
            <a:r>
              <a:rPr lang="en-GB" b="1" dirty="0">
                <a:latin typeface="Segoe UI Semibold" panose="020B0702040204020203" pitchFamily="34" charset="0"/>
                <a:cs typeface="Segoe UI Semibold" panose="020B0702040204020203" pitchFamily="34" charset="0"/>
              </a:rPr>
              <a:t>Attachment B – Special SOM: 2015 Operations Plan and Budget and Indicative</a:t>
            </a:r>
          </a:p>
          <a:p>
            <a:pPr algn="r"/>
            <a:r>
              <a:rPr lang="en-GB" b="1" dirty="0">
                <a:latin typeface="Segoe UI Semibold" panose="020B0702040204020203" pitchFamily="34" charset="0"/>
                <a:cs typeface="Segoe UI Semibold" panose="020B0702040204020203" pitchFamily="34" charset="0"/>
              </a:rPr>
              <a:t>2016 and 2017 Operations Plan and Budget for the</a:t>
            </a:r>
          </a:p>
          <a:p>
            <a:pPr algn="r"/>
            <a:r>
              <a:rPr lang="en-GB" b="1" dirty="0">
                <a:latin typeface="Segoe UI Semibold" panose="020B0702040204020203" pitchFamily="34" charset="0"/>
                <a:cs typeface="Segoe UI Semibold" panose="020B0702040204020203" pitchFamily="34" charset="0"/>
              </a:rPr>
              <a:t>Regional Secretariat of the CTI-CFF (Revised 13 May 2014)</a:t>
            </a:r>
          </a:p>
        </p:txBody>
      </p:sp>
    </p:spTree>
    <p:extLst>
      <p:ext uri="{BB962C8B-B14F-4D97-AF65-F5344CB8AC3E}">
        <p14:creationId xmlns:p14="http://schemas.microsoft.com/office/powerpoint/2010/main" val="2116360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02" y="6035281"/>
            <a:ext cx="2754913" cy="695878"/>
          </a:xfrm>
          <a:prstGeom prst="rect">
            <a:avLst/>
          </a:prstGeom>
        </p:spPr>
      </p:pic>
      <p:sp>
        <p:nvSpPr>
          <p:cNvPr id="12" name="TextBox 11"/>
          <p:cNvSpPr txBox="1"/>
          <p:nvPr/>
        </p:nvSpPr>
        <p:spPr>
          <a:xfrm>
            <a:off x="2451652" y="2140478"/>
            <a:ext cx="7288696" cy="1200329"/>
          </a:xfrm>
          <a:prstGeom prst="rect">
            <a:avLst/>
          </a:prstGeom>
          <a:noFill/>
        </p:spPr>
        <p:txBody>
          <a:bodyPr wrap="square" rtlCol="0">
            <a:spAutoFit/>
          </a:bodyPr>
          <a:lstStyle/>
          <a:p>
            <a:pPr algn="ctr"/>
            <a:r>
              <a:rPr lang="en-GB" sz="3600" dirty="0">
                <a:latin typeface="Segoe UI Semibold" panose="020B0702040204020203" pitchFamily="34" charset="0"/>
                <a:cs typeface="Segoe UI Semibold" panose="020B0702040204020203" pitchFamily="34" charset="0"/>
              </a:rPr>
              <a:t>FRWG Meeting Provisional Agenda</a:t>
            </a:r>
          </a:p>
        </p:txBody>
      </p:sp>
    </p:spTree>
    <p:extLst>
      <p:ext uri="{BB962C8B-B14F-4D97-AF65-F5344CB8AC3E}">
        <p14:creationId xmlns:p14="http://schemas.microsoft.com/office/powerpoint/2010/main" val="66775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02" y="6035281"/>
            <a:ext cx="2754913" cy="695878"/>
          </a:xfrm>
          <a:prstGeom prst="rect">
            <a:avLst/>
          </a:prstGeom>
        </p:spPr>
      </p:pic>
      <p:sp>
        <p:nvSpPr>
          <p:cNvPr id="9" name="Title 1"/>
          <p:cNvSpPr>
            <a:spLocks noGrp="1"/>
          </p:cNvSpPr>
          <p:nvPr>
            <p:ph type="title"/>
          </p:nvPr>
        </p:nvSpPr>
        <p:spPr>
          <a:xfrm>
            <a:off x="745434" y="303211"/>
            <a:ext cx="10515600" cy="1325563"/>
          </a:xfrm>
        </p:spPr>
        <p:txBody>
          <a:bodyPr>
            <a:normAutofit/>
          </a:bodyPr>
          <a:lstStyle/>
          <a:p>
            <a:r>
              <a:rPr lang="en-US" sz="3600" dirty="0">
                <a:latin typeface="Segoe UI Semibold" panose="020B0702040204020203" pitchFamily="34" charset="0"/>
                <a:cs typeface="Segoe UI Semibold" panose="020B0702040204020203" pitchFamily="34" charset="0"/>
              </a:rPr>
              <a:t>Conclusion</a:t>
            </a:r>
          </a:p>
        </p:txBody>
      </p:sp>
      <p:cxnSp>
        <p:nvCxnSpPr>
          <p:cNvPr id="10" name="Straight Connector 9"/>
          <p:cNvCxnSpPr/>
          <p:nvPr/>
        </p:nvCxnSpPr>
        <p:spPr>
          <a:xfrm>
            <a:off x="743052" y="1569271"/>
            <a:ext cx="10520363" cy="0"/>
          </a:xfrm>
          <a:prstGeom prst="line">
            <a:avLst/>
          </a:prstGeom>
          <a:ln w="76200">
            <a:solidFill>
              <a:srgbClr val="CBD262">
                <a:alpha val="58824"/>
              </a:srgbClr>
            </a:solidFill>
          </a:ln>
        </p:spPr>
        <p:style>
          <a:lnRef idx="1">
            <a:schemeClr val="accent1"/>
          </a:lnRef>
          <a:fillRef idx="0">
            <a:schemeClr val="accent1"/>
          </a:fillRef>
          <a:effectRef idx="0">
            <a:schemeClr val="accent1"/>
          </a:effectRef>
          <a:fontRef idx="minor">
            <a:schemeClr val="tx1"/>
          </a:fontRef>
        </p:style>
      </p:cxnSp>
      <p:graphicFrame>
        <p:nvGraphicFramePr>
          <p:cNvPr id="8" name="Diagram 7"/>
          <p:cNvGraphicFramePr/>
          <p:nvPr>
            <p:extLst>
              <p:ext uri="{D42A27DB-BD31-4B8C-83A1-F6EECF244321}">
                <p14:modId xmlns:p14="http://schemas.microsoft.com/office/powerpoint/2010/main" val="3818328817"/>
              </p:ext>
            </p:extLst>
          </p:nvPr>
        </p:nvGraphicFramePr>
        <p:xfrm>
          <a:off x="743052" y="1963889"/>
          <a:ext cx="10517981" cy="46184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Decagon 1"/>
          <p:cNvSpPr/>
          <p:nvPr/>
        </p:nvSpPr>
        <p:spPr>
          <a:xfrm>
            <a:off x="2664616" y="1814302"/>
            <a:ext cx="767696" cy="702365"/>
          </a:xfrm>
          <a:prstGeom prst="decagon">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latin typeface="Segoe UI Semibold" panose="020B0702040204020203" pitchFamily="34" charset="0"/>
                <a:cs typeface="Segoe UI Semibold" panose="020B0702040204020203" pitchFamily="34" charset="0"/>
              </a:rPr>
              <a:t>1</a:t>
            </a:r>
          </a:p>
        </p:txBody>
      </p:sp>
      <p:sp>
        <p:nvSpPr>
          <p:cNvPr id="11" name="Decagon 10"/>
          <p:cNvSpPr/>
          <p:nvPr/>
        </p:nvSpPr>
        <p:spPr>
          <a:xfrm>
            <a:off x="8117887" y="1814301"/>
            <a:ext cx="767696" cy="702365"/>
          </a:xfrm>
          <a:prstGeom prst="decagon">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latin typeface="Segoe UI Semibold" panose="020B0702040204020203" pitchFamily="34" charset="0"/>
                <a:cs typeface="Segoe UI Semibold" panose="020B0702040204020203" pitchFamily="34" charset="0"/>
              </a:rPr>
              <a:t>2</a:t>
            </a:r>
          </a:p>
        </p:txBody>
      </p:sp>
      <p:cxnSp>
        <p:nvCxnSpPr>
          <p:cNvPr id="4" name="Straight Connector 3"/>
          <p:cNvCxnSpPr/>
          <p:nvPr/>
        </p:nvCxnSpPr>
        <p:spPr>
          <a:xfrm>
            <a:off x="5605668" y="1814301"/>
            <a:ext cx="0" cy="4613003"/>
          </a:xfrm>
          <a:prstGeom prst="line">
            <a:avLst/>
          </a:prstGeom>
          <a:ln w="28575">
            <a:prstDash val="sys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2478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9618"/>
          </a:xfrm>
        </p:spPr>
      </p:pic>
      <p:grpSp>
        <p:nvGrpSpPr>
          <p:cNvPr id="16" name="Group 15"/>
          <p:cNvGrpSpPr/>
          <p:nvPr/>
        </p:nvGrpSpPr>
        <p:grpSpPr>
          <a:xfrm>
            <a:off x="0" y="-1618"/>
            <a:ext cx="12192000" cy="6859618"/>
            <a:chOff x="0" y="-1618"/>
            <a:chExt cx="12192000" cy="6859618"/>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8"/>
              <a:ext cx="12192000" cy="6859618"/>
            </a:xfrm>
            <a:prstGeom prst="rect">
              <a:avLst/>
            </a:prstGeom>
          </p:spPr>
        </p:pic>
        <p:grpSp>
          <p:nvGrpSpPr>
            <p:cNvPr id="12" name="Group 11"/>
            <p:cNvGrpSpPr/>
            <p:nvPr/>
          </p:nvGrpSpPr>
          <p:grpSpPr>
            <a:xfrm>
              <a:off x="5665129" y="5538915"/>
              <a:ext cx="6018663" cy="1015663"/>
              <a:chOff x="5964073" y="5308684"/>
              <a:chExt cx="6018663" cy="1015663"/>
            </a:xfrm>
          </p:grpSpPr>
          <p:sp>
            <p:nvSpPr>
              <p:cNvPr id="5" name="Rectangle 4"/>
              <p:cNvSpPr/>
              <p:nvPr/>
            </p:nvSpPr>
            <p:spPr>
              <a:xfrm>
                <a:off x="5964073" y="5308684"/>
                <a:ext cx="2847833" cy="1015663"/>
              </a:xfrm>
              <a:prstGeom prst="rect">
                <a:avLst/>
              </a:prstGeom>
            </p:spPr>
            <p:txBody>
              <a:bodyPr wrap="square">
                <a:spAutoFit/>
              </a:bodyPr>
              <a:lstStyle/>
              <a:p>
                <a:pPr lvl="0" fontAlgn="base">
                  <a:spcBef>
                    <a:spcPct val="0"/>
                  </a:spcBef>
                  <a:spcAft>
                    <a:spcPct val="0"/>
                  </a:spcAft>
                </a:pPr>
                <a:r>
                  <a:rPr lang="en-US" altLang="en-US" sz="1200" b="1" dirty="0">
                    <a:solidFill>
                      <a:srgbClr val="000000"/>
                    </a:solidFill>
                    <a:latin typeface="Leelawadee UI" panose="020B0502040204020203" pitchFamily="34" charset="-34"/>
                    <a:cs typeface="Leelawadee UI" panose="020B0502040204020203" pitchFamily="34" charset="-34"/>
                  </a:rPr>
                  <a:t>Headquarter: </a:t>
                </a:r>
                <a:endParaRPr lang="en-US" altLang="en-US" sz="1200" dirty="0">
                  <a:solidFill>
                    <a:srgbClr val="000000"/>
                  </a:solidFill>
                  <a:latin typeface="Leelawadee UI" panose="020B0502040204020203" pitchFamily="34" charset="-34"/>
                  <a:cs typeface="Leelawadee UI" panose="020B0502040204020203" pitchFamily="34" charset="-34"/>
                </a:endParaRPr>
              </a:p>
              <a:p>
                <a:pPr lvl="0" fontAlgn="base">
                  <a:spcBef>
                    <a:spcPct val="0"/>
                  </a:spcBef>
                  <a:spcAft>
                    <a:spcPct val="0"/>
                  </a:spcAft>
                </a:pPr>
                <a:r>
                  <a:rPr lang="en-US" altLang="en-US" sz="1200" dirty="0">
                    <a:solidFill>
                      <a:srgbClr val="000000"/>
                    </a:solidFill>
                    <a:latin typeface="Leelawadee UI" panose="020B0502040204020203" pitchFamily="34" charset="-34"/>
                    <a:cs typeface="Leelawadee UI" panose="020B0502040204020203" pitchFamily="34" charset="-34"/>
                  </a:rPr>
                  <a:t>CTI-CFF Secretariat Building</a:t>
                </a:r>
              </a:p>
              <a:p>
                <a:pPr lvl="0" fontAlgn="base">
                  <a:spcBef>
                    <a:spcPct val="0"/>
                  </a:spcBef>
                  <a:spcAft>
                    <a:spcPct val="0"/>
                  </a:spcAft>
                </a:pPr>
                <a:r>
                  <a:rPr lang="en-US" altLang="en-US" sz="1200" dirty="0">
                    <a:solidFill>
                      <a:srgbClr val="000000"/>
                    </a:solidFill>
                    <a:latin typeface="Leelawadee UI" panose="020B0502040204020203" pitchFamily="34" charset="-34"/>
                    <a:cs typeface="Leelawadee UI" panose="020B0502040204020203" pitchFamily="34" charset="-34"/>
                  </a:rPr>
                  <a:t>Jl. A.A. </a:t>
                </a:r>
                <a:r>
                  <a:rPr lang="en-US" altLang="en-US" sz="1200" dirty="0" err="1">
                    <a:solidFill>
                      <a:srgbClr val="000000"/>
                    </a:solidFill>
                    <a:latin typeface="Leelawadee UI" panose="020B0502040204020203" pitchFamily="34" charset="-34"/>
                    <a:cs typeface="Leelawadee UI" panose="020B0502040204020203" pitchFamily="34" charset="-34"/>
                  </a:rPr>
                  <a:t>Maramis</a:t>
                </a:r>
                <a:r>
                  <a:rPr lang="en-US" altLang="en-US" sz="1200" dirty="0">
                    <a:solidFill>
                      <a:srgbClr val="000000"/>
                    </a:solidFill>
                    <a:latin typeface="Leelawadee UI" panose="020B0502040204020203" pitchFamily="34" charset="-34"/>
                    <a:cs typeface="Leelawadee UI" panose="020B0502040204020203" pitchFamily="34" charset="-34"/>
                  </a:rPr>
                  <a:t> </a:t>
                </a:r>
                <a:r>
                  <a:rPr lang="en-US" altLang="en-US" sz="1200" dirty="0" err="1">
                    <a:solidFill>
                      <a:srgbClr val="000000"/>
                    </a:solidFill>
                    <a:latin typeface="Leelawadee UI" panose="020B0502040204020203" pitchFamily="34" charset="-34"/>
                    <a:cs typeface="Leelawadee UI" panose="020B0502040204020203" pitchFamily="34" charset="-34"/>
                  </a:rPr>
                  <a:t>Kayuwatu</a:t>
                </a:r>
                <a:r>
                  <a:rPr lang="en-US" altLang="en-US" sz="1200" dirty="0">
                    <a:solidFill>
                      <a:srgbClr val="000000"/>
                    </a:solidFill>
                    <a:latin typeface="Leelawadee UI" panose="020B0502040204020203" pitchFamily="34" charset="-34"/>
                    <a:cs typeface="Leelawadee UI" panose="020B0502040204020203" pitchFamily="34" charset="-34"/>
                  </a:rPr>
                  <a:t>, </a:t>
                </a:r>
                <a:r>
                  <a:rPr lang="en-US" altLang="en-US" sz="1200" dirty="0" err="1">
                    <a:solidFill>
                      <a:srgbClr val="000000"/>
                    </a:solidFill>
                    <a:latin typeface="Leelawadee UI" panose="020B0502040204020203" pitchFamily="34" charset="-34"/>
                    <a:cs typeface="Leelawadee UI" panose="020B0502040204020203" pitchFamily="34" charset="-34"/>
                  </a:rPr>
                  <a:t>Kairagi</a:t>
                </a:r>
                <a:r>
                  <a:rPr lang="en-US" altLang="en-US" sz="1200" dirty="0">
                    <a:solidFill>
                      <a:srgbClr val="000000"/>
                    </a:solidFill>
                    <a:latin typeface="Leelawadee UI" panose="020B0502040204020203" pitchFamily="34" charset="-34"/>
                    <a:cs typeface="Leelawadee UI" panose="020B0502040204020203" pitchFamily="34" charset="-34"/>
                  </a:rPr>
                  <a:t> II </a:t>
                </a:r>
              </a:p>
              <a:p>
                <a:pPr lvl="0" fontAlgn="base">
                  <a:spcBef>
                    <a:spcPct val="0"/>
                  </a:spcBef>
                  <a:spcAft>
                    <a:spcPct val="0"/>
                  </a:spcAft>
                </a:pPr>
                <a:r>
                  <a:rPr lang="en-US" altLang="en-US" sz="1200" dirty="0">
                    <a:solidFill>
                      <a:srgbClr val="000000"/>
                    </a:solidFill>
                    <a:latin typeface="Leelawadee UI" panose="020B0502040204020203" pitchFamily="34" charset="-34"/>
                    <a:cs typeface="Leelawadee UI" panose="020B0502040204020203" pitchFamily="34" charset="-34"/>
                  </a:rPr>
                  <a:t>Manado, North Sulawesi </a:t>
                </a:r>
              </a:p>
              <a:p>
                <a:pPr lvl="0" fontAlgn="base">
                  <a:spcBef>
                    <a:spcPct val="0"/>
                  </a:spcBef>
                  <a:spcAft>
                    <a:spcPct val="0"/>
                  </a:spcAft>
                </a:pPr>
                <a:r>
                  <a:rPr lang="en-US" altLang="en-US" sz="1200" dirty="0">
                    <a:solidFill>
                      <a:srgbClr val="000000"/>
                    </a:solidFill>
                    <a:latin typeface="Leelawadee UI" panose="020B0502040204020203" pitchFamily="34" charset="-34"/>
                    <a:cs typeface="Leelawadee UI" panose="020B0502040204020203" pitchFamily="34" charset="-34"/>
                  </a:rPr>
                  <a:t>95254, Indonesia </a:t>
                </a:r>
              </a:p>
            </p:txBody>
          </p:sp>
          <p:sp>
            <p:nvSpPr>
              <p:cNvPr id="7" name="Rectangle 6"/>
              <p:cNvSpPr/>
              <p:nvPr/>
            </p:nvSpPr>
            <p:spPr>
              <a:xfrm>
                <a:off x="9021170" y="5493350"/>
                <a:ext cx="2961566" cy="830997"/>
              </a:xfrm>
              <a:prstGeom prst="rect">
                <a:avLst/>
              </a:prstGeom>
            </p:spPr>
            <p:txBody>
              <a:bodyPr wrap="square">
                <a:spAutoFit/>
              </a:bodyPr>
              <a:lstStyle/>
              <a:p>
                <a:pPr lvl="0" algn="r" fontAlgn="base">
                  <a:spcBef>
                    <a:spcPct val="0"/>
                  </a:spcBef>
                  <a:spcAft>
                    <a:spcPct val="0"/>
                  </a:spcAft>
                </a:pPr>
                <a:r>
                  <a:rPr lang="en-GB" altLang="en-US" sz="1200" dirty="0">
                    <a:solidFill>
                      <a:srgbClr val="000000"/>
                    </a:solidFill>
                    <a:latin typeface="Leelawadee UI" panose="020B0502040204020203" pitchFamily="34" charset="-34"/>
                    <a:cs typeface="Leelawadee UI" panose="020B0502040204020203" pitchFamily="34" charset="-34"/>
                  </a:rPr>
                  <a:t>Website: </a:t>
                </a:r>
                <a:r>
                  <a:rPr lang="en-GB" altLang="en-US" sz="1200" dirty="0">
                    <a:solidFill>
                      <a:srgbClr val="000000"/>
                    </a:solidFill>
                    <a:latin typeface="Leelawadee UI" panose="020B0502040204020203" pitchFamily="34" charset="-34"/>
                    <a:cs typeface="Leelawadee UI" panose="020B0502040204020203" pitchFamily="34" charset="-34"/>
                    <a:hlinkClick r:id="rId3"/>
                  </a:rPr>
                  <a:t>www.coraltriangleinitiative.org</a:t>
                </a:r>
                <a:endParaRPr lang="en-GB" altLang="en-US" sz="1200" dirty="0">
                  <a:solidFill>
                    <a:srgbClr val="000000"/>
                  </a:solidFill>
                  <a:latin typeface="Leelawadee UI" panose="020B0502040204020203" pitchFamily="34" charset="-34"/>
                  <a:cs typeface="Leelawadee UI" panose="020B0502040204020203" pitchFamily="34" charset="-34"/>
                </a:endParaRPr>
              </a:p>
              <a:p>
                <a:pPr lvl="0" algn="r" fontAlgn="base">
                  <a:spcBef>
                    <a:spcPct val="0"/>
                  </a:spcBef>
                  <a:spcAft>
                    <a:spcPct val="0"/>
                  </a:spcAft>
                </a:pPr>
                <a:r>
                  <a:rPr lang="en-GB" altLang="en-US" sz="1200" dirty="0">
                    <a:solidFill>
                      <a:srgbClr val="000000"/>
                    </a:solidFill>
                    <a:latin typeface="Leelawadee UI" panose="020B0502040204020203" pitchFamily="34" charset="-34"/>
                    <a:cs typeface="Leelawadee UI" panose="020B0502040204020203" pitchFamily="34" charset="-34"/>
                  </a:rPr>
                  <a:t>: </a:t>
                </a:r>
                <a:r>
                  <a:rPr lang="en-GB" altLang="en-US" sz="1200" dirty="0" err="1">
                    <a:solidFill>
                      <a:srgbClr val="000000"/>
                    </a:solidFill>
                    <a:latin typeface="Leelawadee UI" panose="020B0502040204020203" pitchFamily="34" charset="-34"/>
                    <a:cs typeface="Leelawadee UI" panose="020B0502040204020203" pitchFamily="34" charset="-34"/>
                  </a:rPr>
                  <a:t>cticff</a:t>
                </a:r>
                <a:endParaRPr lang="en-GB" altLang="en-US" sz="1200" dirty="0">
                  <a:solidFill>
                    <a:srgbClr val="000000"/>
                  </a:solidFill>
                  <a:latin typeface="Leelawadee UI" panose="020B0502040204020203" pitchFamily="34" charset="-34"/>
                  <a:cs typeface="Leelawadee UI" panose="020B0502040204020203" pitchFamily="34" charset="-34"/>
                </a:endParaRPr>
              </a:p>
              <a:p>
                <a:pPr lvl="0" algn="r" fontAlgn="base">
                  <a:spcBef>
                    <a:spcPct val="0"/>
                  </a:spcBef>
                  <a:spcAft>
                    <a:spcPct val="0"/>
                  </a:spcAft>
                </a:pPr>
                <a:r>
                  <a:rPr lang="en-GB" altLang="en-US" sz="1200" dirty="0">
                    <a:solidFill>
                      <a:srgbClr val="000000"/>
                    </a:solidFill>
                    <a:latin typeface="Leelawadee UI" panose="020B0502040204020203" pitchFamily="34" charset="-34"/>
                    <a:cs typeface="Leelawadee UI" panose="020B0502040204020203" pitchFamily="34" charset="-34"/>
                  </a:rPr>
                  <a:t>: </a:t>
                </a:r>
                <a:r>
                  <a:rPr lang="en-GB" altLang="en-US" sz="1200" dirty="0" err="1">
                    <a:solidFill>
                      <a:srgbClr val="000000"/>
                    </a:solidFill>
                    <a:latin typeface="Leelawadee UI" panose="020B0502040204020203" pitchFamily="34" charset="-34"/>
                    <a:cs typeface="Leelawadee UI" panose="020B0502040204020203" pitchFamily="34" charset="-34"/>
                  </a:rPr>
                  <a:t>cticff</a:t>
                </a:r>
                <a:endParaRPr lang="en-GB" altLang="en-US" sz="1200" dirty="0">
                  <a:solidFill>
                    <a:srgbClr val="000000"/>
                  </a:solidFill>
                  <a:latin typeface="Leelawadee UI" panose="020B0502040204020203" pitchFamily="34" charset="-34"/>
                  <a:cs typeface="Leelawadee UI" panose="020B0502040204020203" pitchFamily="34" charset="-34"/>
                </a:endParaRPr>
              </a:p>
              <a:p>
                <a:pPr lvl="0" algn="r" fontAlgn="base">
                  <a:spcBef>
                    <a:spcPct val="0"/>
                  </a:spcBef>
                  <a:spcAft>
                    <a:spcPct val="0"/>
                  </a:spcAft>
                </a:pPr>
                <a:r>
                  <a:rPr lang="en-GB" altLang="en-US" sz="1200" dirty="0">
                    <a:solidFill>
                      <a:srgbClr val="000000"/>
                    </a:solidFill>
                    <a:latin typeface="Leelawadee UI" panose="020B0502040204020203" pitchFamily="34" charset="-34"/>
                    <a:cs typeface="Leelawadee UI" panose="020B0502040204020203" pitchFamily="34" charset="-34"/>
                  </a:rPr>
                  <a:t>Email: </a:t>
                </a:r>
                <a:r>
                  <a:rPr lang="en-GB" altLang="en-US" sz="1200" dirty="0">
                    <a:solidFill>
                      <a:srgbClr val="000000"/>
                    </a:solidFill>
                    <a:latin typeface="Leelawadee UI" panose="020B0502040204020203" pitchFamily="34" charset="-34"/>
                    <a:cs typeface="Leelawadee UI" panose="020B0502040204020203" pitchFamily="34" charset="-34"/>
                    <a:hlinkClick r:id="rId4"/>
                  </a:rPr>
                  <a:t>regional.secretariat@cticff.org</a:t>
                </a:r>
                <a:r>
                  <a:rPr lang="en-GB" altLang="en-US" sz="1200" dirty="0">
                    <a:solidFill>
                      <a:srgbClr val="000000"/>
                    </a:solidFill>
                    <a:latin typeface="Leelawadee UI" panose="020B0502040204020203" pitchFamily="34" charset="-34"/>
                    <a:cs typeface="Leelawadee UI" panose="020B0502040204020203" pitchFamily="34" charset="-34"/>
                  </a:rPr>
                  <a:t> </a:t>
                </a:r>
              </a:p>
            </p:txBody>
          </p:sp>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627" y="5454869"/>
              <a:ext cx="4353640" cy="1099709"/>
            </a:xfrm>
            <a:prstGeom prst="rect">
              <a:avLst/>
            </a:prstGeom>
          </p:spPr>
        </p:pic>
      </p:grpSp>
      <p:sp>
        <p:nvSpPr>
          <p:cNvPr id="2" name="AutoShape 2" descr="http://www.coollifecrm.com/userfiles/images/facebookicon.png"/>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79887" y="6161983"/>
            <a:ext cx="188515" cy="182111"/>
          </a:xfrm>
          <a:prstGeom prst="rect">
            <a:avLst/>
          </a:prstGeom>
          <a:noFill/>
          <a:ln w="9525">
            <a:noFill/>
            <a:miter lim="800000"/>
            <a:headEnd/>
            <a:tailEnd/>
          </a:ln>
        </p:spPr>
      </p:pic>
      <p:pic>
        <p:nvPicPr>
          <p:cNvPr id="13" name="Picture 12"/>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79887" y="5951499"/>
            <a:ext cx="184297" cy="208866"/>
          </a:xfrm>
          <a:prstGeom prst="rect">
            <a:avLst/>
          </a:prstGeom>
          <a:noFill/>
          <a:ln w="9525">
            <a:noFill/>
            <a:miter lim="800000"/>
            <a:headEnd/>
            <a:tailEnd/>
          </a:ln>
        </p:spPr>
      </p:pic>
    </p:spTree>
    <p:extLst>
      <p:ext uri="{BB962C8B-B14F-4D97-AF65-F5344CB8AC3E}">
        <p14:creationId xmlns:p14="http://schemas.microsoft.com/office/powerpoint/2010/main" val="3239599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02" y="6035281"/>
            <a:ext cx="2754913" cy="695878"/>
          </a:xfrm>
          <a:prstGeom prst="rect">
            <a:avLst/>
          </a:prstGeom>
        </p:spPr>
      </p:pic>
      <p:sp>
        <p:nvSpPr>
          <p:cNvPr id="2" name="Title 1"/>
          <p:cNvSpPr>
            <a:spLocks noGrp="1"/>
          </p:cNvSpPr>
          <p:nvPr>
            <p:ph type="title"/>
          </p:nvPr>
        </p:nvSpPr>
        <p:spPr>
          <a:xfrm>
            <a:off x="838200" y="219353"/>
            <a:ext cx="10515600" cy="1325563"/>
          </a:xfrm>
        </p:spPr>
        <p:txBody>
          <a:bodyPr>
            <a:normAutofit/>
          </a:bodyPr>
          <a:lstStyle/>
          <a:p>
            <a:r>
              <a:rPr lang="en-US" sz="3600" b="1" dirty="0">
                <a:latin typeface="Segoe UI Semibold" panose="020B0702040204020203" pitchFamily="34" charset="0"/>
                <a:cs typeface="Segoe UI Semibold" panose="020B0702040204020203" pitchFamily="34" charset="0"/>
              </a:rPr>
              <a:t>Session 2: SOM-12 Recommendations mandated to the FRWG</a:t>
            </a:r>
          </a:p>
        </p:txBody>
      </p:sp>
      <p:cxnSp>
        <p:nvCxnSpPr>
          <p:cNvPr id="7" name="Straight Connector 6"/>
          <p:cNvCxnSpPr/>
          <p:nvPr/>
        </p:nvCxnSpPr>
        <p:spPr>
          <a:xfrm>
            <a:off x="835818" y="1485413"/>
            <a:ext cx="10520363" cy="0"/>
          </a:xfrm>
          <a:prstGeom prst="line">
            <a:avLst/>
          </a:prstGeom>
          <a:ln w="76200">
            <a:solidFill>
              <a:srgbClr val="CBD262">
                <a:alpha val="58824"/>
              </a:srgb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sz="half" idx="1"/>
            <p:extLst>
              <p:ext uri="{D42A27DB-BD31-4B8C-83A1-F6EECF244321}">
                <p14:modId xmlns:p14="http://schemas.microsoft.com/office/powerpoint/2010/main" val="2357616281"/>
              </p:ext>
            </p:extLst>
          </p:nvPr>
        </p:nvGraphicFramePr>
        <p:xfrm>
          <a:off x="835818" y="1825626"/>
          <a:ext cx="10517981" cy="38595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377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graphicEl>
                                              <a:dgm id="{1F0AAF97-8CC2-41E7-81AD-AB5F39F8B03D}"/>
                                            </p:graphicEl>
                                          </p:spTgt>
                                        </p:tgtEl>
                                        <p:attrNameLst>
                                          <p:attrName>style.visibility</p:attrName>
                                        </p:attrNameLst>
                                      </p:cBhvr>
                                      <p:to>
                                        <p:strVal val="visible"/>
                                      </p:to>
                                    </p:set>
                                    <p:animEffect transition="in" filter="wipe(left)">
                                      <p:cBhvr>
                                        <p:cTn id="7" dur="500"/>
                                        <p:tgtEl>
                                          <p:spTgt spid="9">
                                            <p:graphicEl>
                                              <a:dgm id="{1F0AAF97-8CC2-41E7-81AD-AB5F39F8B03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graphicEl>
                                              <a:dgm id="{87A6E657-0D37-40FD-BBF3-2C589A10CC06}"/>
                                            </p:graphicEl>
                                          </p:spTgt>
                                        </p:tgtEl>
                                        <p:attrNameLst>
                                          <p:attrName>style.visibility</p:attrName>
                                        </p:attrNameLst>
                                      </p:cBhvr>
                                      <p:to>
                                        <p:strVal val="visible"/>
                                      </p:to>
                                    </p:set>
                                    <p:animEffect transition="in" filter="wipe(left)">
                                      <p:cBhvr>
                                        <p:cTn id="11" dur="500"/>
                                        <p:tgtEl>
                                          <p:spTgt spid="9">
                                            <p:graphicEl>
                                              <a:dgm id="{87A6E657-0D37-40FD-BBF3-2C589A10CC06}"/>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graphicEl>
                                              <a:dgm id="{70105C87-E19B-4136-984E-7D81D9704630}"/>
                                            </p:graphicEl>
                                          </p:spTgt>
                                        </p:tgtEl>
                                        <p:attrNameLst>
                                          <p:attrName>style.visibility</p:attrName>
                                        </p:attrNameLst>
                                      </p:cBhvr>
                                      <p:to>
                                        <p:strVal val="visible"/>
                                      </p:to>
                                    </p:set>
                                    <p:animEffect transition="in" filter="wipe(left)">
                                      <p:cBhvr>
                                        <p:cTn id="15" dur="500"/>
                                        <p:tgtEl>
                                          <p:spTgt spid="9">
                                            <p:graphicEl>
                                              <a:dgm id="{70105C87-E19B-4136-984E-7D81D970463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02" y="6035281"/>
            <a:ext cx="2754913" cy="695878"/>
          </a:xfrm>
          <a:prstGeom prst="rect">
            <a:avLst/>
          </a:prstGeom>
        </p:spPr>
      </p:pic>
      <p:sp>
        <p:nvSpPr>
          <p:cNvPr id="12" name="TextBox 11"/>
          <p:cNvSpPr txBox="1"/>
          <p:nvPr/>
        </p:nvSpPr>
        <p:spPr>
          <a:xfrm>
            <a:off x="2279373" y="2782669"/>
            <a:ext cx="7288696" cy="646331"/>
          </a:xfrm>
          <a:prstGeom prst="rect">
            <a:avLst/>
          </a:prstGeom>
          <a:noFill/>
        </p:spPr>
        <p:txBody>
          <a:bodyPr wrap="square" rtlCol="0">
            <a:spAutoFit/>
          </a:bodyPr>
          <a:lstStyle/>
          <a:p>
            <a:pPr algn="ctr"/>
            <a:r>
              <a:rPr lang="en-GB" sz="3600" dirty="0">
                <a:latin typeface="Segoe UI Semibold" panose="020B0702040204020203" pitchFamily="34" charset="0"/>
                <a:cs typeface="Segoe UI Semibold" panose="020B0702040204020203" pitchFamily="34" charset="0"/>
              </a:rPr>
              <a:t>FRWG Background and Mandates</a:t>
            </a:r>
          </a:p>
        </p:txBody>
      </p:sp>
    </p:spTree>
    <p:extLst>
      <p:ext uri="{BB962C8B-B14F-4D97-AF65-F5344CB8AC3E}">
        <p14:creationId xmlns:p14="http://schemas.microsoft.com/office/powerpoint/2010/main" val="2489892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02" y="6035281"/>
            <a:ext cx="2754913" cy="695878"/>
          </a:xfrm>
          <a:prstGeom prst="rect">
            <a:avLst/>
          </a:prstGeom>
        </p:spPr>
      </p:pic>
      <p:sp>
        <p:nvSpPr>
          <p:cNvPr id="2" name="Title 1"/>
          <p:cNvSpPr>
            <a:spLocks noGrp="1"/>
          </p:cNvSpPr>
          <p:nvPr>
            <p:ph type="title"/>
          </p:nvPr>
        </p:nvSpPr>
        <p:spPr>
          <a:xfrm>
            <a:off x="838200" y="219353"/>
            <a:ext cx="10515600" cy="1325563"/>
          </a:xfrm>
        </p:spPr>
        <p:txBody>
          <a:bodyPr>
            <a:normAutofit/>
          </a:bodyPr>
          <a:lstStyle/>
          <a:p>
            <a:r>
              <a:rPr lang="en-US" sz="3600" b="1" dirty="0">
                <a:latin typeface="Segoe UI Semibold" panose="020B0702040204020203" pitchFamily="34" charset="0"/>
                <a:cs typeface="Segoe UI Semibold" panose="020B0702040204020203" pitchFamily="34" charset="0"/>
              </a:rPr>
              <a:t>Background to FRWG</a:t>
            </a:r>
            <a:endParaRPr lang="en-US" sz="3600" b="1" dirty="0">
              <a:latin typeface="Leelawadee UI" panose="020B0502040204020203" pitchFamily="34" charset="-34"/>
              <a:cs typeface="Leelawadee UI" panose="020B0502040204020203" pitchFamily="34" charset="-34"/>
            </a:endParaRPr>
          </a:p>
        </p:txBody>
      </p:sp>
      <p:cxnSp>
        <p:nvCxnSpPr>
          <p:cNvPr id="7" name="Straight Connector 6"/>
          <p:cNvCxnSpPr/>
          <p:nvPr/>
        </p:nvCxnSpPr>
        <p:spPr>
          <a:xfrm>
            <a:off x="835818" y="1485413"/>
            <a:ext cx="10520363" cy="0"/>
          </a:xfrm>
          <a:prstGeom prst="line">
            <a:avLst/>
          </a:prstGeom>
          <a:ln w="76200">
            <a:solidFill>
              <a:srgbClr val="CBD262">
                <a:alpha val="58824"/>
              </a:srgbClr>
            </a:solidFill>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12"/>
          <p:cNvGraphicFramePr>
            <a:graphicFrameLocks noGrp="1"/>
          </p:cNvGraphicFramePr>
          <p:nvPr>
            <p:ph sz="half" idx="1"/>
            <p:extLst>
              <p:ext uri="{D42A27DB-BD31-4B8C-83A1-F6EECF244321}">
                <p14:modId xmlns:p14="http://schemas.microsoft.com/office/powerpoint/2010/main" val="3043262762"/>
              </p:ext>
            </p:extLst>
          </p:nvPr>
        </p:nvGraphicFramePr>
        <p:xfrm>
          <a:off x="3855315" y="1544916"/>
          <a:ext cx="8136835" cy="49155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p:cNvSpPr txBox="1"/>
          <p:nvPr/>
        </p:nvSpPr>
        <p:spPr>
          <a:xfrm>
            <a:off x="230905" y="1661123"/>
            <a:ext cx="3624409" cy="4216539"/>
          </a:xfrm>
          <a:prstGeom prst="rect">
            <a:avLst/>
          </a:prstGeom>
          <a:noFill/>
        </p:spPr>
        <p:txBody>
          <a:bodyPr wrap="square" rtlCol="0">
            <a:spAutoFit/>
          </a:bodyPr>
          <a:lstStyle/>
          <a:p>
            <a:pPr>
              <a:spcAft>
                <a:spcPts val="600"/>
              </a:spcAft>
            </a:pPr>
            <a:r>
              <a:rPr lang="en-GB" sz="1500" dirty="0">
                <a:solidFill>
                  <a:schemeClr val="tx2">
                    <a:lumMod val="60000"/>
                    <a:lumOff val="40000"/>
                  </a:schemeClr>
                </a:solidFill>
                <a:latin typeface="Segoe UI Semibold" panose="020B0702040204020203" pitchFamily="34" charset="0"/>
                <a:cs typeface="Segoe UI Semibold" panose="020B0702040204020203" pitchFamily="34" charset="0"/>
              </a:rPr>
              <a:t>RPOA Section V Financial Resources</a:t>
            </a:r>
          </a:p>
          <a:p>
            <a:pPr>
              <a:spcAft>
                <a:spcPts val="600"/>
              </a:spcAft>
            </a:pPr>
            <a:r>
              <a:rPr lang="en-GB" sz="1500" dirty="0">
                <a:latin typeface="Segoe UI Semibold" panose="020B0702040204020203" pitchFamily="34" charset="0"/>
                <a:cs typeface="Segoe UI Semibold" panose="020B0702040204020203" pitchFamily="34" charset="0"/>
              </a:rPr>
              <a:t>Highlights the need for: </a:t>
            </a:r>
          </a:p>
          <a:p>
            <a:pPr marL="285750" indent="-285750">
              <a:spcAft>
                <a:spcPts val="600"/>
              </a:spcAft>
              <a:buFont typeface="Arial" panose="020B0604020202020204" pitchFamily="34" charset="0"/>
              <a:buChar char="•"/>
            </a:pPr>
            <a:r>
              <a:rPr lang="en-GB" sz="1500" u="sng" dirty="0">
                <a:latin typeface="Segoe UI Semibold" panose="020B0702040204020203" pitchFamily="34" charset="0"/>
                <a:cs typeface="Segoe UI Semibold" panose="020B0702040204020203" pitchFamily="34" charset="0"/>
              </a:rPr>
              <a:t>Financial planning. </a:t>
            </a:r>
            <a:r>
              <a:rPr lang="en-GB" sz="1500" dirty="0">
                <a:latin typeface="Segoe UI Semibold" panose="020B0702040204020203" pitchFamily="34" charset="0"/>
                <a:cs typeface="Segoe UI Semibold" panose="020B0702040204020203" pitchFamily="34" charset="0"/>
              </a:rPr>
              <a:t>Systematic financial planning to estimate funding needs and gaps, and identify funding options (including sustainable finance options);</a:t>
            </a:r>
          </a:p>
          <a:p>
            <a:pPr marL="285750" indent="-285750">
              <a:spcAft>
                <a:spcPts val="600"/>
              </a:spcAft>
              <a:buFont typeface="Arial" panose="020B0604020202020204" pitchFamily="34" charset="0"/>
              <a:buChar char="•"/>
            </a:pPr>
            <a:r>
              <a:rPr lang="en-GB" sz="1500" u="sng" dirty="0">
                <a:latin typeface="Segoe UI Semibold" panose="020B0702040204020203" pitchFamily="34" charset="0"/>
                <a:cs typeface="Segoe UI Semibold" panose="020B0702040204020203" pitchFamily="34" charset="0"/>
              </a:rPr>
              <a:t>Mobilizing funding. </a:t>
            </a:r>
            <a:r>
              <a:rPr lang="en-GB" sz="1500" dirty="0">
                <a:latin typeface="Segoe UI Semibold" panose="020B0702040204020203" pitchFamily="34" charset="0"/>
                <a:cs typeface="Segoe UI Semibold" panose="020B0702040204020203" pitchFamily="34" charset="0"/>
              </a:rPr>
              <a:t>A systematic approach to mobilizing additional funding; and</a:t>
            </a:r>
          </a:p>
          <a:p>
            <a:pPr marL="285750" indent="-285750">
              <a:spcAft>
                <a:spcPts val="600"/>
              </a:spcAft>
              <a:buFont typeface="Arial" panose="020B0604020202020204" pitchFamily="34" charset="0"/>
              <a:buChar char="•"/>
            </a:pPr>
            <a:r>
              <a:rPr lang="en-GB" sz="1400" u="sng" dirty="0">
                <a:latin typeface="Segoe UI Semibold" panose="020B0702040204020203" pitchFamily="34" charset="0"/>
                <a:cs typeface="Segoe UI Semibold" panose="020B0702040204020203" pitchFamily="34" charset="0"/>
              </a:rPr>
              <a:t>Financial architecture. </a:t>
            </a:r>
            <a:r>
              <a:rPr lang="en-GB" sz="1400" dirty="0">
                <a:latin typeface="Segoe UI Semibold" panose="020B0702040204020203" pitchFamily="34" charset="0"/>
                <a:cs typeface="Segoe UI Semibold" panose="020B0702040204020203" pitchFamily="34" charset="0"/>
              </a:rPr>
              <a:t>A systematic approach to determining the most effective way to channel financial resources (“financial architecture”). Structure and coordinate funding flows to effectively support priority activities and programs</a:t>
            </a:r>
            <a:endParaRPr lang="en-GB" sz="1400" dirty="0">
              <a:highlight>
                <a:srgbClr val="FFFF00"/>
              </a:highlight>
              <a:latin typeface="Segoe UI Semibold" panose="020B0702040204020203" pitchFamily="34" charset="0"/>
              <a:cs typeface="Segoe UI Semibold" panose="020B0702040204020203" pitchFamily="34" charset="0"/>
            </a:endParaRPr>
          </a:p>
        </p:txBody>
      </p:sp>
      <p:sp>
        <p:nvSpPr>
          <p:cNvPr id="15" name="TextBox 14"/>
          <p:cNvSpPr txBox="1"/>
          <p:nvPr/>
        </p:nvSpPr>
        <p:spPr>
          <a:xfrm>
            <a:off x="9542496" y="1562662"/>
            <a:ext cx="3485322" cy="646331"/>
          </a:xfrm>
          <a:prstGeom prst="rect">
            <a:avLst/>
          </a:prstGeom>
          <a:noFill/>
        </p:spPr>
        <p:txBody>
          <a:bodyPr wrap="square" rtlCol="0">
            <a:spAutoFit/>
          </a:bodyPr>
          <a:lstStyle/>
          <a:p>
            <a:r>
              <a:rPr lang="en-GB" dirty="0">
                <a:solidFill>
                  <a:schemeClr val="accent2"/>
                </a:solidFill>
                <a:latin typeface="Segoe UI Semibold" panose="020B0702040204020203" pitchFamily="34" charset="0"/>
                <a:cs typeface="Segoe UI Semibold" panose="020B0702040204020203" pitchFamily="34" charset="0"/>
              </a:rPr>
              <a:t>Refer to Annex 2.a</a:t>
            </a:r>
          </a:p>
          <a:p>
            <a:endParaRPr lang="en-GB" dirty="0"/>
          </a:p>
        </p:txBody>
      </p:sp>
    </p:spTree>
    <p:extLst>
      <p:ext uri="{BB962C8B-B14F-4D97-AF65-F5344CB8AC3E}">
        <p14:creationId xmlns:p14="http://schemas.microsoft.com/office/powerpoint/2010/main" val="388815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graphicEl>
                                              <a:dgm id="{DB453E4B-E92C-4BFB-8B18-52E1543B2669}"/>
                                            </p:graphicEl>
                                          </p:spTgt>
                                        </p:tgtEl>
                                        <p:attrNameLst>
                                          <p:attrName>style.visibility</p:attrName>
                                        </p:attrNameLst>
                                      </p:cBhvr>
                                      <p:to>
                                        <p:strVal val="visible"/>
                                      </p:to>
                                    </p:set>
                                    <p:animEffect transition="in" filter="wipe(left)">
                                      <p:cBhvr>
                                        <p:cTn id="16" dur="500"/>
                                        <p:tgtEl>
                                          <p:spTgt spid="13">
                                            <p:graphicEl>
                                              <a:dgm id="{DB453E4B-E92C-4BFB-8B18-52E1543B2669}"/>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graphicEl>
                                              <a:dgm id="{77F94869-04E5-467A-BFA8-DBA9D7BEAE30}"/>
                                            </p:graphicEl>
                                          </p:spTgt>
                                        </p:tgtEl>
                                        <p:attrNameLst>
                                          <p:attrName>style.visibility</p:attrName>
                                        </p:attrNameLst>
                                      </p:cBhvr>
                                      <p:to>
                                        <p:strVal val="visible"/>
                                      </p:to>
                                    </p:set>
                                    <p:animEffect transition="in" filter="wipe(left)">
                                      <p:cBhvr>
                                        <p:cTn id="20" dur="500"/>
                                        <p:tgtEl>
                                          <p:spTgt spid="13">
                                            <p:graphicEl>
                                              <a:dgm id="{77F94869-04E5-467A-BFA8-DBA9D7BEAE30}"/>
                                            </p:graphic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3">
                                            <p:graphicEl>
                                              <a:dgm id="{8CE048F2-FB74-415F-8303-6EABBA045ECC}"/>
                                            </p:graphicEl>
                                          </p:spTgt>
                                        </p:tgtEl>
                                        <p:attrNameLst>
                                          <p:attrName>style.visibility</p:attrName>
                                        </p:attrNameLst>
                                      </p:cBhvr>
                                      <p:to>
                                        <p:strVal val="visible"/>
                                      </p:to>
                                    </p:set>
                                    <p:animEffect transition="in" filter="wipe(left)">
                                      <p:cBhvr>
                                        <p:cTn id="24" dur="500"/>
                                        <p:tgtEl>
                                          <p:spTgt spid="13">
                                            <p:graphicEl>
                                              <a:dgm id="{8CE048F2-FB74-415F-8303-6EABBA045ECC}"/>
                                            </p:graphic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3">
                                            <p:graphicEl>
                                              <a:dgm id="{2D78F0FC-9115-418A-9156-E85D06ECCE74}"/>
                                            </p:graphicEl>
                                          </p:spTgt>
                                        </p:tgtEl>
                                        <p:attrNameLst>
                                          <p:attrName>style.visibility</p:attrName>
                                        </p:attrNameLst>
                                      </p:cBhvr>
                                      <p:to>
                                        <p:strVal val="visible"/>
                                      </p:to>
                                    </p:set>
                                    <p:animEffect transition="in" filter="wipe(left)">
                                      <p:cBhvr>
                                        <p:cTn id="28" dur="500"/>
                                        <p:tgtEl>
                                          <p:spTgt spid="13">
                                            <p:graphicEl>
                                              <a:dgm id="{2D78F0FC-9115-418A-9156-E85D06ECCE74}"/>
                                            </p:graphicEl>
                                          </p:spTgt>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3">
                                            <p:graphicEl>
                                              <a:dgm id="{7A2B861A-8202-4F58-8F6A-082577A9A7F0}"/>
                                            </p:graphicEl>
                                          </p:spTgt>
                                        </p:tgtEl>
                                        <p:attrNameLst>
                                          <p:attrName>style.visibility</p:attrName>
                                        </p:attrNameLst>
                                      </p:cBhvr>
                                      <p:to>
                                        <p:strVal val="visible"/>
                                      </p:to>
                                    </p:set>
                                    <p:animEffect transition="in" filter="wipe(left)">
                                      <p:cBhvr>
                                        <p:cTn id="32" dur="500"/>
                                        <p:tgtEl>
                                          <p:spTgt spid="13">
                                            <p:graphicEl>
                                              <a:dgm id="{7A2B861A-8202-4F58-8F6A-082577A9A7F0}"/>
                                            </p:graphicEl>
                                          </p:spTgt>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3">
                                            <p:graphicEl>
                                              <a:dgm id="{F90DFC23-22A5-4F91-A598-0D19E310AAFE}"/>
                                            </p:graphicEl>
                                          </p:spTgt>
                                        </p:tgtEl>
                                        <p:attrNameLst>
                                          <p:attrName>style.visibility</p:attrName>
                                        </p:attrNameLst>
                                      </p:cBhvr>
                                      <p:to>
                                        <p:strVal val="visible"/>
                                      </p:to>
                                    </p:set>
                                    <p:animEffect transition="in" filter="wipe(left)">
                                      <p:cBhvr>
                                        <p:cTn id="36" dur="500"/>
                                        <p:tgtEl>
                                          <p:spTgt spid="13">
                                            <p:graphicEl>
                                              <a:dgm id="{F90DFC23-22A5-4F91-A598-0D19E310AAFE}"/>
                                            </p:graphicEl>
                                          </p:spTgt>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3">
                                            <p:graphicEl>
                                              <a:dgm id="{C7BCB424-1A6C-41F5-9B6A-CF30583828D2}"/>
                                            </p:graphicEl>
                                          </p:spTgt>
                                        </p:tgtEl>
                                        <p:attrNameLst>
                                          <p:attrName>style.visibility</p:attrName>
                                        </p:attrNameLst>
                                      </p:cBhvr>
                                      <p:to>
                                        <p:strVal val="visible"/>
                                      </p:to>
                                    </p:set>
                                    <p:animEffect transition="in" filter="wipe(left)">
                                      <p:cBhvr>
                                        <p:cTn id="40" dur="500"/>
                                        <p:tgtEl>
                                          <p:spTgt spid="13">
                                            <p:graphicEl>
                                              <a:dgm id="{C7BCB424-1A6C-41F5-9B6A-CF30583828D2}"/>
                                            </p:graphicEl>
                                          </p:spTgt>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3">
                                            <p:graphicEl>
                                              <a:dgm id="{F1509019-AB6C-4036-A22D-43429371D789}"/>
                                            </p:graphicEl>
                                          </p:spTgt>
                                        </p:tgtEl>
                                        <p:attrNameLst>
                                          <p:attrName>style.visibility</p:attrName>
                                        </p:attrNameLst>
                                      </p:cBhvr>
                                      <p:to>
                                        <p:strVal val="visible"/>
                                      </p:to>
                                    </p:set>
                                    <p:animEffect transition="in" filter="wipe(left)">
                                      <p:cBhvr>
                                        <p:cTn id="44" dur="500"/>
                                        <p:tgtEl>
                                          <p:spTgt spid="13">
                                            <p:graphicEl>
                                              <a:dgm id="{F1509019-AB6C-4036-A22D-43429371D789}"/>
                                            </p:graphicEl>
                                          </p:spTgt>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3">
                                            <p:graphicEl>
                                              <a:dgm id="{DC2241DC-D7C5-442F-BFBA-90DDFE3990C8}"/>
                                            </p:graphicEl>
                                          </p:spTgt>
                                        </p:tgtEl>
                                        <p:attrNameLst>
                                          <p:attrName>style.visibility</p:attrName>
                                        </p:attrNameLst>
                                      </p:cBhvr>
                                      <p:to>
                                        <p:strVal val="visible"/>
                                      </p:to>
                                    </p:set>
                                    <p:animEffect transition="in" filter="wipe(left)">
                                      <p:cBhvr>
                                        <p:cTn id="48" dur="500"/>
                                        <p:tgtEl>
                                          <p:spTgt spid="13">
                                            <p:graphicEl>
                                              <a:dgm id="{DC2241DC-D7C5-442F-BFBA-90DDFE3990C8}"/>
                                            </p:graphicEl>
                                          </p:spTgt>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13">
                                            <p:graphicEl>
                                              <a:dgm id="{E794C25C-015F-48C5-B365-F3063064A51D}"/>
                                            </p:graphicEl>
                                          </p:spTgt>
                                        </p:tgtEl>
                                        <p:attrNameLst>
                                          <p:attrName>style.visibility</p:attrName>
                                        </p:attrNameLst>
                                      </p:cBhvr>
                                      <p:to>
                                        <p:strVal val="visible"/>
                                      </p:to>
                                    </p:set>
                                    <p:animEffect transition="in" filter="wipe(left)">
                                      <p:cBhvr>
                                        <p:cTn id="52" dur="500"/>
                                        <p:tgtEl>
                                          <p:spTgt spid="13">
                                            <p:graphicEl>
                                              <a:dgm id="{E794C25C-015F-48C5-B365-F3063064A51D}"/>
                                            </p:graphicEl>
                                          </p:spTgt>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13">
                                            <p:graphicEl>
                                              <a:dgm id="{2A51CF50-9866-45DF-9FD1-A144C1F4C32F}"/>
                                            </p:graphicEl>
                                          </p:spTgt>
                                        </p:tgtEl>
                                        <p:attrNameLst>
                                          <p:attrName>style.visibility</p:attrName>
                                        </p:attrNameLst>
                                      </p:cBhvr>
                                      <p:to>
                                        <p:strVal val="visible"/>
                                      </p:to>
                                    </p:set>
                                    <p:animEffect transition="in" filter="wipe(left)">
                                      <p:cBhvr>
                                        <p:cTn id="56" dur="500"/>
                                        <p:tgtEl>
                                          <p:spTgt spid="13">
                                            <p:graphicEl>
                                              <a:dgm id="{2A51CF50-9866-45DF-9FD1-A144C1F4C32F}"/>
                                            </p:graphicEl>
                                          </p:spTgt>
                                        </p:tgtEl>
                                      </p:cBhvr>
                                    </p:animEffect>
                                  </p:childTnLst>
                                </p:cTn>
                              </p:par>
                            </p:childTnLst>
                          </p:cTn>
                        </p:par>
                        <p:par>
                          <p:cTn id="57" fill="hold">
                            <p:stCondLst>
                              <p:cond delay="5500"/>
                            </p:stCondLst>
                            <p:childTnLst>
                              <p:par>
                                <p:cTn id="58" presetID="22" presetClass="entr" presetSubtype="8" fill="hold" grpId="0" nodeType="afterEffect">
                                  <p:stCondLst>
                                    <p:cond delay="0"/>
                                  </p:stCondLst>
                                  <p:childTnLst>
                                    <p:set>
                                      <p:cBhvr>
                                        <p:cTn id="59" dur="1" fill="hold">
                                          <p:stCondLst>
                                            <p:cond delay="0"/>
                                          </p:stCondLst>
                                        </p:cTn>
                                        <p:tgtEl>
                                          <p:spTgt spid="13">
                                            <p:graphicEl>
                                              <a:dgm id="{E521AA75-5A2B-4586-92EF-AD0DBF2AAF5C}"/>
                                            </p:graphicEl>
                                          </p:spTgt>
                                        </p:tgtEl>
                                        <p:attrNameLst>
                                          <p:attrName>style.visibility</p:attrName>
                                        </p:attrNameLst>
                                      </p:cBhvr>
                                      <p:to>
                                        <p:strVal val="visible"/>
                                      </p:to>
                                    </p:set>
                                    <p:animEffect transition="in" filter="wipe(left)">
                                      <p:cBhvr>
                                        <p:cTn id="60" dur="500"/>
                                        <p:tgtEl>
                                          <p:spTgt spid="13">
                                            <p:graphicEl>
                                              <a:dgm id="{E521AA75-5A2B-4586-92EF-AD0DBF2AAF5C}"/>
                                            </p:graphicEl>
                                          </p:spTgt>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13">
                                            <p:graphicEl>
                                              <a:dgm id="{44748B91-ACE9-43C6-92A3-587642329C61}"/>
                                            </p:graphicEl>
                                          </p:spTgt>
                                        </p:tgtEl>
                                        <p:attrNameLst>
                                          <p:attrName>style.visibility</p:attrName>
                                        </p:attrNameLst>
                                      </p:cBhvr>
                                      <p:to>
                                        <p:strVal val="visible"/>
                                      </p:to>
                                    </p:set>
                                    <p:animEffect transition="in" filter="wipe(left)">
                                      <p:cBhvr>
                                        <p:cTn id="64" dur="500"/>
                                        <p:tgtEl>
                                          <p:spTgt spid="13">
                                            <p:graphicEl>
                                              <a:dgm id="{44748B91-ACE9-43C6-92A3-587642329C61}"/>
                                            </p:graphicEl>
                                          </p:spTgt>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3">
                                            <p:graphicEl>
                                              <a:dgm id="{26946F63-FD75-4A3C-9B60-38410491AAEB}"/>
                                            </p:graphicEl>
                                          </p:spTgt>
                                        </p:tgtEl>
                                        <p:attrNameLst>
                                          <p:attrName>style.visibility</p:attrName>
                                        </p:attrNameLst>
                                      </p:cBhvr>
                                      <p:to>
                                        <p:strVal val="visible"/>
                                      </p:to>
                                    </p:set>
                                    <p:animEffect transition="in" filter="wipe(left)">
                                      <p:cBhvr>
                                        <p:cTn id="68" dur="500"/>
                                        <p:tgtEl>
                                          <p:spTgt spid="13">
                                            <p:graphicEl>
                                              <a:dgm id="{26946F63-FD75-4A3C-9B60-38410491AAEB}"/>
                                            </p:graphicEl>
                                          </p:spTgt>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13">
                                            <p:graphicEl>
                                              <a:dgm id="{0B9249CA-5C8E-40C7-9B10-650FF76942AC}"/>
                                            </p:graphicEl>
                                          </p:spTgt>
                                        </p:tgtEl>
                                        <p:attrNameLst>
                                          <p:attrName>style.visibility</p:attrName>
                                        </p:attrNameLst>
                                      </p:cBhvr>
                                      <p:to>
                                        <p:strVal val="visible"/>
                                      </p:to>
                                    </p:set>
                                    <p:animEffect transition="in" filter="wipe(left)">
                                      <p:cBhvr>
                                        <p:cTn id="72" dur="500"/>
                                        <p:tgtEl>
                                          <p:spTgt spid="13">
                                            <p:graphicEl>
                                              <a:dgm id="{0B9249CA-5C8E-40C7-9B10-650FF76942AC}"/>
                                            </p:graphicEl>
                                          </p:spTgt>
                                        </p:tgtEl>
                                      </p:cBhvr>
                                    </p:animEffect>
                                  </p:childTnLst>
                                </p:cTn>
                              </p:par>
                            </p:childTnLst>
                          </p:cTn>
                        </p:par>
                        <p:par>
                          <p:cTn id="73" fill="hold">
                            <p:stCondLst>
                              <p:cond delay="7500"/>
                            </p:stCondLst>
                            <p:childTnLst>
                              <p:par>
                                <p:cTn id="74" presetID="22" presetClass="entr" presetSubtype="8" fill="hold" grpId="0" nodeType="afterEffect">
                                  <p:stCondLst>
                                    <p:cond delay="0"/>
                                  </p:stCondLst>
                                  <p:childTnLst>
                                    <p:set>
                                      <p:cBhvr>
                                        <p:cTn id="75" dur="1" fill="hold">
                                          <p:stCondLst>
                                            <p:cond delay="0"/>
                                          </p:stCondLst>
                                        </p:cTn>
                                        <p:tgtEl>
                                          <p:spTgt spid="13">
                                            <p:graphicEl>
                                              <a:dgm id="{13631D2C-3AAB-4454-B298-3CE3F995DAD0}"/>
                                            </p:graphicEl>
                                          </p:spTgt>
                                        </p:tgtEl>
                                        <p:attrNameLst>
                                          <p:attrName>style.visibility</p:attrName>
                                        </p:attrNameLst>
                                      </p:cBhvr>
                                      <p:to>
                                        <p:strVal val="visible"/>
                                      </p:to>
                                    </p:set>
                                    <p:animEffect transition="in" filter="wipe(left)">
                                      <p:cBhvr>
                                        <p:cTn id="76" dur="500"/>
                                        <p:tgtEl>
                                          <p:spTgt spid="13">
                                            <p:graphicEl>
                                              <a:dgm id="{13631D2C-3AAB-4454-B298-3CE3F995DAD0}"/>
                                            </p:graphicEl>
                                          </p:spTgt>
                                        </p:tgtEl>
                                      </p:cBhvr>
                                    </p:animEffect>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13">
                                            <p:graphicEl>
                                              <a:dgm id="{98CC3E44-3772-434E-8030-8342FC3CFD06}"/>
                                            </p:graphicEl>
                                          </p:spTgt>
                                        </p:tgtEl>
                                        <p:attrNameLst>
                                          <p:attrName>style.visibility</p:attrName>
                                        </p:attrNameLst>
                                      </p:cBhvr>
                                      <p:to>
                                        <p:strVal val="visible"/>
                                      </p:to>
                                    </p:set>
                                    <p:animEffect transition="in" filter="wipe(left)">
                                      <p:cBhvr>
                                        <p:cTn id="80" dur="500"/>
                                        <p:tgtEl>
                                          <p:spTgt spid="13">
                                            <p:graphicEl>
                                              <a:dgm id="{98CC3E44-3772-434E-8030-8342FC3CFD06}"/>
                                            </p:graphicEl>
                                          </p:spTgt>
                                        </p:tgtEl>
                                      </p:cBhvr>
                                    </p:animEffect>
                                  </p:childTnLst>
                                </p:cTn>
                              </p:par>
                            </p:childTnLst>
                          </p:cTn>
                        </p:par>
                        <p:par>
                          <p:cTn id="81" fill="hold">
                            <p:stCondLst>
                              <p:cond delay="8500"/>
                            </p:stCondLst>
                            <p:childTnLst>
                              <p:par>
                                <p:cTn id="82" presetID="22" presetClass="entr" presetSubtype="8" fill="hold" grpId="0" nodeType="afterEffect">
                                  <p:stCondLst>
                                    <p:cond delay="0"/>
                                  </p:stCondLst>
                                  <p:childTnLst>
                                    <p:set>
                                      <p:cBhvr>
                                        <p:cTn id="83" dur="1" fill="hold">
                                          <p:stCondLst>
                                            <p:cond delay="0"/>
                                          </p:stCondLst>
                                        </p:cTn>
                                        <p:tgtEl>
                                          <p:spTgt spid="13">
                                            <p:graphicEl>
                                              <a:dgm id="{63B35ECA-DBE6-4115-AF73-7A938387D68E}"/>
                                            </p:graphicEl>
                                          </p:spTgt>
                                        </p:tgtEl>
                                        <p:attrNameLst>
                                          <p:attrName>style.visibility</p:attrName>
                                        </p:attrNameLst>
                                      </p:cBhvr>
                                      <p:to>
                                        <p:strVal val="visible"/>
                                      </p:to>
                                    </p:set>
                                    <p:animEffect transition="in" filter="wipe(left)">
                                      <p:cBhvr>
                                        <p:cTn id="84" dur="500"/>
                                        <p:tgtEl>
                                          <p:spTgt spid="13">
                                            <p:graphicEl>
                                              <a:dgm id="{63B35ECA-DBE6-4115-AF73-7A938387D68E}"/>
                                            </p:graphicEl>
                                          </p:spTgt>
                                        </p:tgtEl>
                                      </p:cBhvr>
                                    </p:animEffect>
                                  </p:childTnLst>
                                </p:cTn>
                              </p:par>
                            </p:childTnLst>
                          </p:cTn>
                        </p:par>
                        <p:par>
                          <p:cTn id="85" fill="hold">
                            <p:stCondLst>
                              <p:cond delay="9000"/>
                            </p:stCondLst>
                            <p:childTnLst>
                              <p:par>
                                <p:cTn id="86" presetID="22" presetClass="entr" presetSubtype="8" fill="hold" grpId="0" nodeType="afterEffect">
                                  <p:stCondLst>
                                    <p:cond delay="0"/>
                                  </p:stCondLst>
                                  <p:childTnLst>
                                    <p:set>
                                      <p:cBhvr>
                                        <p:cTn id="87" dur="1" fill="hold">
                                          <p:stCondLst>
                                            <p:cond delay="0"/>
                                          </p:stCondLst>
                                        </p:cTn>
                                        <p:tgtEl>
                                          <p:spTgt spid="13">
                                            <p:graphicEl>
                                              <a:dgm id="{87D20C0F-BAEA-40A4-9852-9E5B9DAFA477}"/>
                                            </p:graphicEl>
                                          </p:spTgt>
                                        </p:tgtEl>
                                        <p:attrNameLst>
                                          <p:attrName>style.visibility</p:attrName>
                                        </p:attrNameLst>
                                      </p:cBhvr>
                                      <p:to>
                                        <p:strVal val="visible"/>
                                      </p:to>
                                    </p:set>
                                    <p:animEffect transition="in" filter="wipe(left)">
                                      <p:cBhvr>
                                        <p:cTn id="88" dur="500"/>
                                        <p:tgtEl>
                                          <p:spTgt spid="13">
                                            <p:graphicEl>
                                              <a:dgm id="{87D20C0F-BAEA-40A4-9852-9E5B9DAFA477}"/>
                                            </p:graphicEl>
                                          </p:spTgt>
                                        </p:tgtEl>
                                      </p:cBhvr>
                                    </p:animEffect>
                                  </p:childTnLst>
                                </p:cTn>
                              </p:par>
                            </p:childTnLst>
                          </p:cTn>
                        </p:par>
                        <p:par>
                          <p:cTn id="89" fill="hold">
                            <p:stCondLst>
                              <p:cond delay="9500"/>
                            </p:stCondLst>
                            <p:childTnLst>
                              <p:par>
                                <p:cTn id="90" presetID="22" presetClass="entr" presetSubtype="8" fill="hold" grpId="0" nodeType="afterEffect">
                                  <p:stCondLst>
                                    <p:cond delay="0"/>
                                  </p:stCondLst>
                                  <p:childTnLst>
                                    <p:set>
                                      <p:cBhvr>
                                        <p:cTn id="91" dur="1" fill="hold">
                                          <p:stCondLst>
                                            <p:cond delay="0"/>
                                          </p:stCondLst>
                                        </p:cTn>
                                        <p:tgtEl>
                                          <p:spTgt spid="13">
                                            <p:graphicEl>
                                              <a:dgm id="{BEDB9705-3324-4915-84B0-CFBC75658010}"/>
                                            </p:graphicEl>
                                          </p:spTgt>
                                        </p:tgtEl>
                                        <p:attrNameLst>
                                          <p:attrName>style.visibility</p:attrName>
                                        </p:attrNameLst>
                                      </p:cBhvr>
                                      <p:to>
                                        <p:strVal val="visible"/>
                                      </p:to>
                                    </p:set>
                                    <p:animEffect transition="in" filter="wipe(left)">
                                      <p:cBhvr>
                                        <p:cTn id="92" dur="500"/>
                                        <p:tgtEl>
                                          <p:spTgt spid="13">
                                            <p:graphicEl>
                                              <a:dgm id="{BEDB9705-3324-4915-84B0-CFBC75658010}"/>
                                            </p:graphicEl>
                                          </p:spTgt>
                                        </p:tgtEl>
                                      </p:cBhvr>
                                    </p:animEffect>
                                  </p:childTnLst>
                                </p:cTn>
                              </p:par>
                            </p:childTnLst>
                          </p:cTn>
                        </p:par>
                        <p:par>
                          <p:cTn id="93" fill="hold">
                            <p:stCondLst>
                              <p:cond delay="10000"/>
                            </p:stCondLst>
                            <p:childTnLst>
                              <p:par>
                                <p:cTn id="94" presetID="22" presetClass="entr" presetSubtype="8" fill="hold" grpId="0" nodeType="afterEffect">
                                  <p:stCondLst>
                                    <p:cond delay="0"/>
                                  </p:stCondLst>
                                  <p:childTnLst>
                                    <p:set>
                                      <p:cBhvr>
                                        <p:cTn id="95" dur="1" fill="hold">
                                          <p:stCondLst>
                                            <p:cond delay="0"/>
                                          </p:stCondLst>
                                        </p:cTn>
                                        <p:tgtEl>
                                          <p:spTgt spid="13">
                                            <p:graphicEl>
                                              <a:dgm id="{27B5EFDC-29B7-4386-A3E7-99436C9221CE}"/>
                                            </p:graphicEl>
                                          </p:spTgt>
                                        </p:tgtEl>
                                        <p:attrNameLst>
                                          <p:attrName>style.visibility</p:attrName>
                                        </p:attrNameLst>
                                      </p:cBhvr>
                                      <p:to>
                                        <p:strVal val="visible"/>
                                      </p:to>
                                    </p:set>
                                    <p:animEffect transition="in" filter="wipe(left)">
                                      <p:cBhvr>
                                        <p:cTn id="96" dur="500"/>
                                        <p:tgtEl>
                                          <p:spTgt spid="13">
                                            <p:graphicEl>
                                              <a:dgm id="{27B5EFDC-29B7-4386-A3E7-99436C9221CE}"/>
                                            </p:graphicEl>
                                          </p:spTgt>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13">
                                            <p:graphicEl>
                                              <a:dgm id="{E908FF9C-2C34-416D-ACCC-DD20823AF4D5}"/>
                                            </p:graphicEl>
                                          </p:spTgt>
                                        </p:tgtEl>
                                        <p:attrNameLst>
                                          <p:attrName>style.visibility</p:attrName>
                                        </p:attrNameLst>
                                      </p:cBhvr>
                                      <p:to>
                                        <p:strVal val="visible"/>
                                      </p:to>
                                    </p:set>
                                    <p:animEffect transition="in" filter="wipe(left)">
                                      <p:cBhvr>
                                        <p:cTn id="100" dur="500"/>
                                        <p:tgtEl>
                                          <p:spTgt spid="13">
                                            <p:graphicEl>
                                              <a:dgm id="{E908FF9C-2C34-416D-ACCC-DD20823AF4D5}"/>
                                            </p:graphicEl>
                                          </p:spTgt>
                                        </p:tgtEl>
                                      </p:cBhvr>
                                    </p:animEffect>
                                  </p:childTnLst>
                                </p:cTn>
                              </p:par>
                            </p:childTnLst>
                          </p:cTn>
                        </p:par>
                        <p:par>
                          <p:cTn id="101" fill="hold">
                            <p:stCondLst>
                              <p:cond delay="11000"/>
                            </p:stCondLst>
                            <p:childTnLst>
                              <p:par>
                                <p:cTn id="102" presetID="22" presetClass="entr" presetSubtype="8" fill="hold" grpId="0" nodeType="afterEffect">
                                  <p:stCondLst>
                                    <p:cond delay="0"/>
                                  </p:stCondLst>
                                  <p:childTnLst>
                                    <p:set>
                                      <p:cBhvr>
                                        <p:cTn id="103" dur="1" fill="hold">
                                          <p:stCondLst>
                                            <p:cond delay="0"/>
                                          </p:stCondLst>
                                        </p:cTn>
                                        <p:tgtEl>
                                          <p:spTgt spid="13">
                                            <p:graphicEl>
                                              <a:dgm id="{4BF396DC-AE67-4379-9547-DFE7FA7DA3F2}"/>
                                            </p:graphicEl>
                                          </p:spTgt>
                                        </p:tgtEl>
                                        <p:attrNameLst>
                                          <p:attrName>style.visibility</p:attrName>
                                        </p:attrNameLst>
                                      </p:cBhvr>
                                      <p:to>
                                        <p:strVal val="visible"/>
                                      </p:to>
                                    </p:set>
                                    <p:animEffect transition="in" filter="wipe(left)">
                                      <p:cBhvr>
                                        <p:cTn id="104" dur="500"/>
                                        <p:tgtEl>
                                          <p:spTgt spid="13">
                                            <p:graphicEl>
                                              <a:dgm id="{4BF396DC-AE67-4379-9547-DFE7FA7DA3F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one"/>
        </p:bldSub>
      </p:bldGraphic>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02" y="6035281"/>
            <a:ext cx="2754913" cy="695878"/>
          </a:xfrm>
          <a:prstGeom prst="rect">
            <a:avLst/>
          </a:prstGeom>
        </p:spPr>
      </p:pic>
      <p:sp>
        <p:nvSpPr>
          <p:cNvPr id="2" name="Title 1"/>
          <p:cNvSpPr>
            <a:spLocks noGrp="1"/>
          </p:cNvSpPr>
          <p:nvPr>
            <p:ph type="title"/>
          </p:nvPr>
        </p:nvSpPr>
        <p:spPr>
          <a:xfrm>
            <a:off x="838200" y="219353"/>
            <a:ext cx="10515600" cy="1325563"/>
          </a:xfrm>
        </p:spPr>
        <p:txBody>
          <a:bodyPr>
            <a:normAutofit/>
          </a:bodyPr>
          <a:lstStyle/>
          <a:p>
            <a:r>
              <a:rPr lang="en-US" sz="3600" b="1" dirty="0">
                <a:latin typeface="Segoe UI Semibold" panose="020B0702040204020203" pitchFamily="34" charset="0"/>
                <a:cs typeface="Segoe UI Semibold" panose="020B0702040204020203" pitchFamily="34" charset="0"/>
              </a:rPr>
              <a:t>FRWG Outstanding Tasks</a:t>
            </a:r>
          </a:p>
        </p:txBody>
      </p:sp>
      <p:cxnSp>
        <p:nvCxnSpPr>
          <p:cNvPr id="7" name="Straight Connector 6"/>
          <p:cNvCxnSpPr/>
          <p:nvPr/>
        </p:nvCxnSpPr>
        <p:spPr>
          <a:xfrm>
            <a:off x="835818" y="1485413"/>
            <a:ext cx="10520363" cy="0"/>
          </a:xfrm>
          <a:prstGeom prst="line">
            <a:avLst/>
          </a:prstGeom>
          <a:ln w="76200">
            <a:solidFill>
              <a:srgbClr val="CBD262">
                <a:alpha val="58824"/>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09899" y="3318035"/>
            <a:ext cx="5498721" cy="3065185"/>
          </a:xfrm>
          <a:ln w="12700">
            <a:noFill/>
          </a:ln>
        </p:spPr>
        <p:txBody>
          <a:bodyPr>
            <a:normAutofit/>
          </a:bodyPr>
          <a:lstStyle/>
          <a:p>
            <a:pPr marL="514350" indent="-514350">
              <a:buFont typeface="+mj-lt"/>
              <a:buAutoNum type="arabicPeriod"/>
            </a:pPr>
            <a:r>
              <a:rPr lang="en-GB" sz="2400" dirty="0">
                <a:latin typeface="Segoe UI Semibold" panose="020B0702040204020203" pitchFamily="34" charset="0"/>
                <a:cs typeface="Segoe UI Semibold" panose="020B0702040204020203" pitchFamily="34" charset="0"/>
              </a:rPr>
              <a:t>Implement the BDU / Project Preparation Facility (PPF) Initial Activities; and</a:t>
            </a:r>
          </a:p>
          <a:p>
            <a:pPr marL="514350" indent="-514350">
              <a:buFont typeface="+mj-lt"/>
              <a:buAutoNum type="arabicPeriod"/>
            </a:pPr>
            <a:r>
              <a:rPr lang="en-GB" sz="2400" dirty="0">
                <a:latin typeface="Segoe UI Semibold" panose="020B0702040204020203" pitchFamily="34" charset="0"/>
                <a:cs typeface="Segoe UI Semibold" panose="020B0702040204020203" pitchFamily="34" charset="0"/>
              </a:rPr>
              <a:t>Propose a fund structure that reflects CTI funding requirements and structural preferences of prospective contributors.</a:t>
            </a:r>
          </a:p>
        </p:txBody>
      </p:sp>
      <p:sp>
        <p:nvSpPr>
          <p:cNvPr id="4" name="TextBox 3"/>
          <p:cNvSpPr txBox="1"/>
          <p:nvPr/>
        </p:nvSpPr>
        <p:spPr>
          <a:xfrm>
            <a:off x="837680" y="1673503"/>
            <a:ext cx="6477520" cy="1200329"/>
          </a:xfrm>
          <a:prstGeom prst="rect">
            <a:avLst/>
          </a:prstGeom>
          <a:noFill/>
        </p:spPr>
        <p:txBody>
          <a:bodyPr wrap="square" rtlCol="0">
            <a:spAutoFit/>
          </a:bodyPr>
          <a:lstStyle/>
          <a:p>
            <a:r>
              <a:rPr lang="en-GB" sz="2400" dirty="0">
                <a:solidFill>
                  <a:schemeClr val="tx2"/>
                </a:solidFill>
                <a:highlight>
                  <a:srgbClr val="00FFFF"/>
                </a:highlight>
                <a:latin typeface="Segoe UI Semibold" panose="020B0702040204020203" pitchFamily="34" charset="0"/>
                <a:cs typeface="Segoe UI Semibold" panose="020B0702040204020203" pitchFamily="34" charset="0"/>
              </a:rPr>
              <a:t>SOM-11 (2-3 December 2015; Manado) adopted the Final Report on the CTI Financial Architecture Study</a:t>
            </a:r>
          </a:p>
        </p:txBody>
      </p:sp>
      <p:sp>
        <p:nvSpPr>
          <p:cNvPr id="10" name="TextBox 9"/>
          <p:cNvSpPr txBox="1"/>
          <p:nvPr/>
        </p:nvSpPr>
        <p:spPr>
          <a:xfrm>
            <a:off x="6667705" y="3170788"/>
            <a:ext cx="4031974" cy="2677656"/>
          </a:xfrm>
          <a:prstGeom prst="rect">
            <a:avLst/>
          </a:prstGeom>
          <a:noFill/>
        </p:spPr>
        <p:txBody>
          <a:bodyPr wrap="square" rtlCol="0">
            <a:spAutoFit/>
          </a:bodyPr>
          <a:lstStyle/>
          <a:p>
            <a:r>
              <a:rPr lang="en-GB" sz="2400" dirty="0">
                <a:solidFill>
                  <a:schemeClr val="tx2"/>
                </a:solidFill>
                <a:highlight>
                  <a:srgbClr val="FFFF00"/>
                </a:highlight>
                <a:latin typeface="Segoe UI Semibold" panose="020B0702040204020203" pitchFamily="34" charset="0"/>
                <a:cs typeface="Segoe UI Semibold" panose="020B0702040204020203" pitchFamily="34" charset="0"/>
              </a:rPr>
              <a:t>SOM-12 (1-2 November 2016; Port Moresby) endorsed the proposed amendments </a:t>
            </a:r>
            <a:r>
              <a:rPr lang="en-GB" sz="2400" u="sng" dirty="0">
                <a:solidFill>
                  <a:schemeClr val="tx2"/>
                </a:solidFill>
                <a:highlight>
                  <a:srgbClr val="FFFF00"/>
                </a:highlight>
                <a:latin typeface="Segoe UI Semibold" panose="020B0702040204020203" pitchFamily="34" charset="0"/>
                <a:cs typeface="Segoe UI Semibold" panose="020B0702040204020203" pitchFamily="34" charset="0"/>
              </a:rPr>
              <a:t>subject to the appointment of a Project Initiation Specialist (PIS) / Financial Advisor</a:t>
            </a:r>
          </a:p>
        </p:txBody>
      </p:sp>
      <p:sp>
        <p:nvSpPr>
          <p:cNvPr id="8" name="Arrow: Down 7"/>
          <p:cNvSpPr/>
          <p:nvPr/>
        </p:nvSpPr>
        <p:spPr>
          <a:xfrm>
            <a:off x="4028141" y="2544256"/>
            <a:ext cx="463826" cy="6662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Arrow: Right 10"/>
          <p:cNvSpPr/>
          <p:nvPr/>
        </p:nvSpPr>
        <p:spPr>
          <a:xfrm rot="10800000">
            <a:off x="5950897" y="3638513"/>
            <a:ext cx="636104" cy="46382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TextBox 11"/>
          <p:cNvSpPr txBox="1"/>
          <p:nvPr/>
        </p:nvSpPr>
        <p:spPr>
          <a:xfrm>
            <a:off x="7868478" y="1684074"/>
            <a:ext cx="3485322" cy="646331"/>
          </a:xfrm>
          <a:prstGeom prst="rect">
            <a:avLst/>
          </a:prstGeom>
          <a:noFill/>
        </p:spPr>
        <p:txBody>
          <a:bodyPr wrap="square" rtlCol="0">
            <a:spAutoFit/>
          </a:bodyPr>
          <a:lstStyle/>
          <a:p>
            <a:pPr algn="r"/>
            <a:r>
              <a:rPr lang="en-GB" dirty="0">
                <a:solidFill>
                  <a:schemeClr val="accent2"/>
                </a:solidFill>
                <a:latin typeface="Segoe UI Semibold" panose="020B0702040204020203" pitchFamily="34" charset="0"/>
                <a:cs typeface="Segoe UI Semibold" panose="020B0702040204020203" pitchFamily="34" charset="0"/>
              </a:rPr>
              <a:t>Refer to Annex 2.b</a:t>
            </a:r>
          </a:p>
          <a:p>
            <a:endParaRPr lang="en-GB" dirty="0"/>
          </a:p>
        </p:txBody>
      </p:sp>
    </p:spTree>
    <p:extLst>
      <p:ext uri="{BB962C8B-B14F-4D97-AF65-F5344CB8AC3E}">
        <p14:creationId xmlns:p14="http://schemas.microsoft.com/office/powerpoint/2010/main" val="347416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02" y="6035281"/>
            <a:ext cx="2754913" cy="695878"/>
          </a:xfrm>
          <a:prstGeom prst="rect">
            <a:avLst/>
          </a:prstGeom>
        </p:spPr>
      </p:pic>
      <p:sp>
        <p:nvSpPr>
          <p:cNvPr id="2" name="Title 1"/>
          <p:cNvSpPr>
            <a:spLocks noGrp="1"/>
          </p:cNvSpPr>
          <p:nvPr>
            <p:ph type="title"/>
          </p:nvPr>
        </p:nvSpPr>
        <p:spPr>
          <a:xfrm>
            <a:off x="838200" y="219353"/>
            <a:ext cx="10515600" cy="1325563"/>
          </a:xfrm>
        </p:spPr>
        <p:txBody>
          <a:bodyPr>
            <a:normAutofit/>
          </a:bodyPr>
          <a:lstStyle/>
          <a:p>
            <a:r>
              <a:rPr lang="en-US" sz="3600" b="1" dirty="0">
                <a:latin typeface="Segoe UI Semibold" panose="020B0702040204020203" pitchFamily="34" charset="0"/>
                <a:cs typeface="Segoe UI Semibold" panose="020B0702040204020203" pitchFamily="34" charset="0"/>
              </a:rPr>
              <a:t>UPDATES by ADB</a:t>
            </a:r>
          </a:p>
        </p:txBody>
      </p:sp>
      <p:cxnSp>
        <p:nvCxnSpPr>
          <p:cNvPr id="7" name="Straight Connector 6"/>
          <p:cNvCxnSpPr/>
          <p:nvPr/>
        </p:nvCxnSpPr>
        <p:spPr>
          <a:xfrm>
            <a:off x="835818" y="1485413"/>
            <a:ext cx="10520363" cy="0"/>
          </a:xfrm>
          <a:prstGeom prst="line">
            <a:avLst/>
          </a:prstGeom>
          <a:ln w="76200">
            <a:solidFill>
              <a:srgbClr val="CBD262">
                <a:alpha val="58824"/>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838200" y="1825625"/>
            <a:ext cx="10515600" cy="4351338"/>
          </a:xfrm>
        </p:spPr>
        <p:txBody>
          <a:bodyPr>
            <a:normAutofit/>
          </a:bodyPr>
          <a:lstStyle/>
          <a:p>
            <a:pPr marL="514350" indent="-514350">
              <a:buFont typeface="+mj-lt"/>
              <a:buAutoNum type="arabicPeriod"/>
            </a:pPr>
            <a:r>
              <a:rPr lang="en-GB" sz="2200" dirty="0">
                <a:latin typeface="Segoe UI Semibold" panose="020B0702040204020203" pitchFamily="34" charset="0"/>
                <a:cs typeface="Segoe UI Semibold" panose="020B0702040204020203" pitchFamily="34" charset="0"/>
              </a:rPr>
              <a:t>Updates on the appointment of the Project Initiation Specialist (PIS)</a:t>
            </a:r>
          </a:p>
          <a:p>
            <a:pPr marL="0" indent="0">
              <a:buNone/>
            </a:pPr>
            <a:r>
              <a:rPr lang="en-GB" sz="2200" dirty="0">
                <a:latin typeface="Segoe UI Semibold" panose="020B0702040204020203" pitchFamily="34" charset="0"/>
                <a:cs typeface="Segoe UI Semibold" panose="020B0702040204020203" pitchFamily="34" charset="0"/>
              </a:rPr>
              <a:t>	</a:t>
            </a:r>
            <a:r>
              <a:rPr lang="en-GB" sz="2200" dirty="0">
                <a:solidFill>
                  <a:schemeClr val="tx1">
                    <a:lumMod val="50000"/>
                    <a:lumOff val="50000"/>
                  </a:schemeClr>
                </a:solidFill>
                <a:latin typeface="Segoe UI Semibold" panose="020B0702040204020203" pitchFamily="34" charset="0"/>
                <a:cs typeface="Segoe UI Semibold" panose="020B0702040204020203" pitchFamily="34" charset="0"/>
              </a:rPr>
              <a:t>PIS / Financial Management Specialist (with significant experience in 	donor and other international project development expertise) to be based 	in Regional Secretariat. The PIS shall also assist in proposal developments; 	its preparations and securing funds for selected Showcase Projects. He / 	she shall provide training for RS in relation to project development and 	preparation.</a:t>
            </a:r>
          </a:p>
          <a:p>
            <a:pPr marL="514350" indent="-514350">
              <a:buFont typeface="+mj-lt"/>
              <a:buAutoNum type="arabicPeriod" startAt="2"/>
            </a:pPr>
            <a:r>
              <a:rPr lang="en-GB" sz="2200" dirty="0">
                <a:latin typeface="Segoe UI Semibold" panose="020B0702040204020203" pitchFamily="34" charset="0"/>
                <a:cs typeface="Segoe UI Semibold" panose="020B0702040204020203" pitchFamily="34" charset="0"/>
              </a:rPr>
              <a:t>Updates on </a:t>
            </a:r>
            <a:r>
              <a:rPr lang="en-US" sz="2200" dirty="0">
                <a:latin typeface="Segoe UI Semibold" panose="020B0702040204020203" pitchFamily="34" charset="0"/>
                <a:cs typeface="Segoe UI Semibold" panose="020B0702040204020203" pitchFamily="34" charset="0"/>
              </a:rPr>
              <a:t>ADB/GEF concept on </a:t>
            </a:r>
            <a:r>
              <a:rPr lang="en-US" sz="2200" dirty="0">
                <a:solidFill>
                  <a:schemeClr val="tx1">
                    <a:lumMod val="50000"/>
                    <a:lumOff val="50000"/>
                  </a:schemeClr>
                </a:solidFill>
                <a:latin typeface="Segoe UI Semibold" panose="020B0702040204020203" pitchFamily="34" charset="0"/>
                <a:cs typeface="Segoe UI Semibold" panose="020B0702040204020203" pitchFamily="34" charset="0"/>
              </a:rPr>
              <a:t>“</a:t>
            </a:r>
            <a:r>
              <a:rPr lang="en-US" sz="2200" i="1" dirty="0">
                <a:solidFill>
                  <a:schemeClr val="tx1">
                    <a:lumMod val="50000"/>
                    <a:lumOff val="50000"/>
                  </a:schemeClr>
                </a:solidFill>
                <a:latin typeface="Segoe UI Semibold" panose="020B0702040204020203" pitchFamily="34" charset="0"/>
                <a:cs typeface="Segoe UI Semibold" panose="020B0702040204020203" pitchFamily="34" charset="0"/>
              </a:rPr>
              <a:t>Scaling Up Investments and Sustainable Financing Mechanisms in Coral Triangle</a:t>
            </a:r>
            <a:r>
              <a:rPr lang="en-US" sz="2200" dirty="0">
                <a:solidFill>
                  <a:schemeClr val="tx1">
                    <a:lumMod val="50000"/>
                    <a:lumOff val="50000"/>
                  </a:schemeClr>
                </a:solidFill>
                <a:latin typeface="Segoe UI Semibold" panose="020B0702040204020203" pitchFamily="34" charset="0"/>
                <a:cs typeface="Segoe UI Semibold" panose="020B0702040204020203" pitchFamily="34" charset="0"/>
              </a:rPr>
              <a:t>”</a:t>
            </a:r>
          </a:p>
          <a:p>
            <a:pPr marL="514350" indent="-514350">
              <a:buFont typeface="+mj-lt"/>
              <a:buAutoNum type="arabicPeriod" startAt="2"/>
            </a:pPr>
            <a:r>
              <a:rPr lang="en-GB" sz="2200" dirty="0">
                <a:latin typeface="Segoe UI Semibold" panose="020B0702040204020203" pitchFamily="34" charset="0"/>
                <a:cs typeface="Segoe UI Semibold" panose="020B0702040204020203" pitchFamily="34" charset="0"/>
              </a:rPr>
              <a:t>Updates on Member States’ National Plan of Action (NPOA) Financial Information</a:t>
            </a:r>
            <a:endParaRPr lang="en-GB" sz="2200" dirty="0">
              <a:solidFill>
                <a:schemeClr val="accent2"/>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624534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02" y="6035281"/>
            <a:ext cx="2754913" cy="695878"/>
          </a:xfrm>
          <a:prstGeom prst="rect">
            <a:avLst/>
          </a:prstGeom>
        </p:spPr>
      </p:pic>
      <p:sp>
        <p:nvSpPr>
          <p:cNvPr id="12" name="TextBox 11"/>
          <p:cNvSpPr txBox="1"/>
          <p:nvPr/>
        </p:nvSpPr>
        <p:spPr>
          <a:xfrm>
            <a:off x="2279373" y="2782669"/>
            <a:ext cx="7288696" cy="646331"/>
          </a:xfrm>
          <a:prstGeom prst="rect">
            <a:avLst/>
          </a:prstGeom>
          <a:noFill/>
        </p:spPr>
        <p:txBody>
          <a:bodyPr wrap="square" rtlCol="0">
            <a:spAutoFit/>
          </a:bodyPr>
          <a:lstStyle/>
          <a:p>
            <a:pPr algn="ctr"/>
            <a:r>
              <a:rPr lang="en-GB" sz="3600" dirty="0">
                <a:latin typeface="Segoe UI Semibold" panose="020B0702040204020203" pitchFamily="34" charset="0"/>
                <a:cs typeface="Segoe UI Semibold" panose="020B0702040204020203" pitchFamily="34" charset="0"/>
              </a:rPr>
              <a:t>1. Appointment of PIS / FA</a:t>
            </a:r>
          </a:p>
        </p:txBody>
      </p:sp>
    </p:spTree>
    <p:extLst>
      <p:ext uri="{BB962C8B-B14F-4D97-AF65-F5344CB8AC3E}">
        <p14:creationId xmlns:p14="http://schemas.microsoft.com/office/powerpoint/2010/main" val="3280020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02" y="6035281"/>
            <a:ext cx="2754913" cy="695878"/>
          </a:xfrm>
          <a:prstGeom prst="rect">
            <a:avLst/>
          </a:prstGeom>
        </p:spPr>
      </p:pic>
      <p:sp>
        <p:nvSpPr>
          <p:cNvPr id="2" name="Title 1"/>
          <p:cNvSpPr>
            <a:spLocks noGrp="1"/>
          </p:cNvSpPr>
          <p:nvPr>
            <p:ph type="title"/>
          </p:nvPr>
        </p:nvSpPr>
        <p:spPr>
          <a:xfrm>
            <a:off x="838200" y="219353"/>
            <a:ext cx="10515600" cy="1325563"/>
          </a:xfrm>
        </p:spPr>
        <p:txBody>
          <a:bodyPr>
            <a:normAutofit/>
          </a:bodyPr>
          <a:lstStyle/>
          <a:p>
            <a:r>
              <a:rPr lang="en-US" sz="3600" b="1" dirty="0">
                <a:latin typeface="Segoe UI Semibold" panose="020B0702040204020203" pitchFamily="34" charset="0"/>
                <a:cs typeface="Segoe UI Semibold" panose="020B0702040204020203" pitchFamily="34" charset="0"/>
              </a:rPr>
              <a:t>Terms of Reference (TOR) for PIS / FA</a:t>
            </a:r>
          </a:p>
        </p:txBody>
      </p:sp>
      <p:cxnSp>
        <p:nvCxnSpPr>
          <p:cNvPr id="7" name="Straight Connector 6"/>
          <p:cNvCxnSpPr/>
          <p:nvPr/>
        </p:nvCxnSpPr>
        <p:spPr>
          <a:xfrm>
            <a:off x="835818" y="1485413"/>
            <a:ext cx="10520363" cy="0"/>
          </a:xfrm>
          <a:prstGeom prst="line">
            <a:avLst/>
          </a:prstGeom>
          <a:ln w="76200">
            <a:solidFill>
              <a:srgbClr val="CBD262">
                <a:alpha val="58824"/>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838200" y="1614429"/>
            <a:ext cx="4992757" cy="4351338"/>
          </a:xfrm>
        </p:spPr>
        <p:txBody>
          <a:bodyPr>
            <a:noAutofit/>
          </a:bodyPr>
          <a:lstStyle/>
          <a:p>
            <a:pPr marL="0" indent="0">
              <a:buNone/>
            </a:pPr>
            <a:r>
              <a:rPr lang="en-US" sz="1600" dirty="0">
                <a:highlight>
                  <a:srgbClr val="FFFF00"/>
                </a:highlight>
                <a:latin typeface="Segoe UI Semibold" panose="020B0702040204020203" pitchFamily="34" charset="0"/>
                <a:cs typeface="Segoe UI Semibold" panose="020B0702040204020203" pitchFamily="34" charset="0"/>
              </a:rPr>
              <a:t>The FA/PIS must perform the following tasks to his /her best professional ability and comply with international best-practices:</a:t>
            </a:r>
            <a:endParaRPr lang="en-GB" sz="1600" dirty="0">
              <a:highlight>
                <a:srgbClr val="FFFF00"/>
              </a:highlight>
              <a:latin typeface="Segoe UI Semibold" panose="020B0702040204020203" pitchFamily="34" charset="0"/>
              <a:cs typeface="Segoe UI Semibold" panose="020B0702040204020203" pitchFamily="34" charset="0"/>
            </a:endParaRPr>
          </a:p>
          <a:p>
            <a:pPr lvl="0"/>
            <a:r>
              <a:rPr lang="en-US" sz="1400" dirty="0">
                <a:latin typeface="Segoe UI Semibold" panose="020B0702040204020203" pitchFamily="34" charset="0"/>
                <a:cs typeface="Segoe UI Semibold" panose="020B0702040204020203" pitchFamily="34" charset="0"/>
              </a:rPr>
              <a:t>Assist the CTI-CFF Financial Resources Working Group (FRWG) in preparing the CT6 Sustainable Financing Plan</a:t>
            </a:r>
            <a:endParaRPr lang="en-GB" sz="1400" dirty="0">
              <a:latin typeface="Segoe UI Semibold" panose="020B0702040204020203" pitchFamily="34" charset="0"/>
              <a:cs typeface="Segoe UI Semibold" panose="020B0702040204020203" pitchFamily="34" charset="0"/>
            </a:endParaRPr>
          </a:p>
          <a:p>
            <a:pPr lvl="0"/>
            <a:r>
              <a:rPr lang="en-US" sz="1400" dirty="0">
                <a:latin typeface="Segoe UI Semibold" panose="020B0702040204020203" pitchFamily="34" charset="0"/>
                <a:cs typeface="Segoe UI Semibold" panose="020B0702040204020203" pitchFamily="34" charset="0"/>
              </a:rPr>
              <a:t>Coordinate the activities of FRWG and related SOM activities</a:t>
            </a:r>
            <a:endParaRPr lang="en-GB" sz="1400" dirty="0">
              <a:latin typeface="Segoe UI Semibold" panose="020B0702040204020203" pitchFamily="34" charset="0"/>
              <a:cs typeface="Segoe UI Semibold" panose="020B0702040204020203" pitchFamily="34" charset="0"/>
            </a:endParaRPr>
          </a:p>
          <a:p>
            <a:pPr lvl="0"/>
            <a:r>
              <a:rPr lang="en-US" sz="1400" dirty="0">
                <a:latin typeface="Segoe UI Semibold" panose="020B0702040204020203" pitchFamily="34" charset="0"/>
                <a:cs typeface="Segoe UI Semibold" panose="020B0702040204020203" pitchFamily="34" charset="0"/>
              </a:rPr>
              <a:t>Be the focal person: (</a:t>
            </a:r>
            <a:r>
              <a:rPr lang="en-US" sz="1400" dirty="0" err="1">
                <a:latin typeface="Segoe UI Semibold" panose="020B0702040204020203" pitchFamily="34" charset="0"/>
                <a:cs typeface="Segoe UI Semibold" panose="020B0702040204020203" pitchFamily="34" charset="0"/>
              </a:rPr>
              <a:t>i</a:t>
            </a:r>
            <a:r>
              <a:rPr lang="en-US" sz="1400" dirty="0">
                <a:latin typeface="Segoe UI Semibold" panose="020B0702040204020203" pitchFamily="34" charset="0"/>
                <a:cs typeface="Segoe UI Semibold" panose="020B0702040204020203" pitchFamily="34" charset="0"/>
              </a:rPr>
              <a:t>) in operationalizing the key elements of SOM endorsed financial architecture study and related activities, and (ii) in implementing financing mechanisms, including the use of tools such as the CTI chart of accounts, budgeting tools, and CTI cloud</a:t>
            </a:r>
            <a:endParaRPr lang="en-GB" sz="1400" dirty="0">
              <a:latin typeface="Segoe UI Semibold" panose="020B0702040204020203" pitchFamily="34" charset="0"/>
              <a:cs typeface="Segoe UI Semibold" panose="020B0702040204020203" pitchFamily="34" charset="0"/>
            </a:endParaRPr>
          </a:p>
          <a:p>
            <a:pPr lvl="0"/>
            <a:r>
              <a:rPr lang="en-US" sz="1400" dirty="0">
                <a:latin typeface="Segoe UI Semibold" panose="020B0702040204020203" pitchFamily="34" charset="0"/>
                <a:cs typeface="Segoe UI Semibold" panose="020B0702040204020203" pitchFamily="34" charset="0"/>
              </a:rPr>
              <a:t>Evaluate  the feasibility of proposed programs and projects to fully implement the Regional Plan of Action (RPOA);</a:t>
            </a:r>
            <a:endParaRPr lang="en-GB" sz="1400" dirty="0">
              <a:latin typeface="Segoe UI Semibold" panose="020B0702040204020203" pitchFamily="34" charset="0"/>
              <a:cs typeface="Segoe UI Semibold" panose="020B0702040204020203" pitchFamily="34" charset="0"/>
            </a:endParaRPr>
          </a:p>
          <a:p>
            <a:pPr lvl="0"/>
            <a:r>
              <a:rPr lang="en-US" sz="1400" dirty="0">
                <a:latin typeface="Segoe UI Semibold" panose="020B0702040204020203" pitchFamily="34" charset="0"/>
                <a:cs typeface="Segoe UI Semibold" panose="020B0702040204020203" pitchFamily="34" charset="0"/>
              </a:rPr>
              <a:t>Prepare a standard operating procedure (SOP) for proposal submission and approval;</a:t>
            </a:r>
            <a:endParaRPr lang="en-GB" sz="1400" dirty="0">
              <a:latin typeface="Segoe UI Semibold" panose="020B0702040204020203" pitchFamily="34" charset="0"/>
              <a:cs typeface="Segoe UI Semibold" panose="020B0702040204020203" pitchFamily="34" charset="0"/>
            </a:endParaRPr>
          </a:p>
        </p:txBody>
      </p:sp>
      <p:sp>
        <p:nvSpPr>
          <p:cNvPr id="8" name="TextBox 7"/>
          <p:cNvSpPr txBox="1"/>
          <p:nvPr/>
        </p:nvSpPr>
        <p:spPr>
          <a:xfrm>
            <a:off x="6308035" y="2252870"/>
            <a:ext cx="5261113" cy="4401205"/>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latin typeface="Segoe UI Semibold" panose="020B0702040204020203" pitchFamily="34" charset="0"/>
                <a:cs typeface="Segoe UI Semibold" panose="020B0702040204020203" pitchFamily="34" charset="0"/>
              </a:rPr>
              <a:t>Submit the final proposals to CTI-CSO on possible sources of funding such as donor agencies, development agencies, development partners, and/or private foundations for approval; </a:t>
            </a:r>
            <a:endParaRPr lang="en-GB" sz="1400" dirty="0">
              <a:latin typeface="Segoe UI Semibold" panose="020B0702040204020203" pitchFamily="34" charset="0"/>
              <a:cs typeface="Segoe UI Semibold" panose="020B0702040204020203" pitchFamily="34" charset="0"/>
            </a:endParaRPr>
          </a:p>
          <a:p>
            <a:pPr marL="285750" lvl="0" indent="-285750">
              <a:buFont typeface="Arial" panose="020B0604020202020204" pitchFamily="34" charset="0"/>
              <a:buChar char="•"/>
            </a:pPr>
            <a:r>
              <a:rPr lang="en-US" sz="1400" dirty="0">
                <a:latin typeface="Segoe UI Semibold" panose="020B0702040204020203" pitchFamily="34" charset="0"/>
                <a:cs typeface="Segoe UI Semibold" panose="020B0702040204020203" pitchFamily="34" charset="0"/>
              </a:rPr>
              <a:t>Coordinate with donors and funding agencies the specification and implementation of monitoring and evaluation (M&amp;E) framework/design of programs and projects; </a:t>
            </a:r>
            <a:endParaRPr lang="en-GB" sz="1400" dirty="0">
              <a:latin typeface="Segoe UI Semibold" panose="020B0702040204020203" pitchFamily="34" charset="0"/>
              <a:cs typeface="Segoe UI Semibold" panose="020B0702040204020203" pitchFamily="34" charset="0"/>
            </a:endParaRPr>
          </a:p>
          <a:p>
            <a:pPr marL="285750" lvl="0" indent="-285750">
              <a:buFont typeface="Arial" panose="020B0604020202020204" pitchFamily="34" charset="0"/>
              <a:buChar char="•"/>
            </a:pPr>
            <a:r>
              <a:rPr lang="en-US" sz="1400" dirty="0">
                <a:latin typeface="Segoe UI Semibold" panose="020B0702040204020203" pitchFamily="34" charset="0"/>
                <a:cs typeface="Segoe UI Semibold" panose="020B0702040204020203" pitchFamily="34" charset="0"/>
              </a:rPr>
              <a:t>Coordinate with program/project management units to ensure the successful implementation of programs/projects within approved budgets and time line;</a:t>
            </a:r>
            <a:endParaRPr lang="en-GB" sz="1400" dirty="0">
              <a:latin typeface="Segoe UI Semibold" panose="020B0702040204020203" pitchFamily="34" charset="0"/>
              <a:cs typeface="Segoe UI Semibold" panose="020B0702040204020203" pitchFamily="34" charset="0"/>
            </a:endParaRPr>
          </a:p>
          <a:p>
            <a:pPr marL="285750" lvl="0" indent="-285750">
              <a:buFont typeface="Arial" panose="020B0604020202020204" pitchFamily="34" charset="0"/>
              <a:buChar char="•"/>
            </a:pPr>
            <a:r>
              <a:rPr lang="en-US" sz="1400" dirty="0">
                <a:latin typeface="Segoe UI Semibold" panose="020B0702040204020203" pitchFamily="34" charset="0"/>
                <a:cs typeface="Segoe UI Semibold" panose="020B0702040204020203" pitchFamily="34" charset="0"/>
              </a:rPr>
              <a:t>Ensure that regular progress reports are submitted by program/project management units to the Executive Director of the Regional Secretariat; </a:t>
            </a:r>
            <a:endParaRPr lang="en-GB" sz="1400" dirty="0">
              <a:latin typeface="Segoe UI Semibold" panose="020B0702040204020203" pitchFamily="34" charset="0"/>
              <a:cs typeface="Segoe UI Semibold" panose="020B0702040204020203" pitchFamily="34" charset="0"/>
            </a:endParaRPr>
          </a:p>
          <a:p>
            <a:pPr marL="285750" lvl="0" indent="-285750">
              <a:buFont typeface="Arial" panose="020B0604020202020204" pitchFamily="34" charset="0"/>
              <a:buChar char="•"/>
            </a:pPr>
            <a:r>
              <a:rPr lang="en-US" sz="1400" dirty="0">
                <a:latin typeface="Segoe UI Semibold" panose="020B0702040204020203" pitchFamily="34" charset="0"/>
                <a:cs typeface="Segoe UI Semibold" panose="020B0702040204020203" pitchFamily="34" charset="0"/>
              </a:rPr>
              <a:t>Organize and implement project implementation reviews as necessary;</a:t>
            </a:r>
            <a:endParaRPr lang="en-GB" sz="1400" dirty="0">
              <a:latin typeface="Segoe UI Semibold" panose="020B0702040204020203" pitchFamily="34" charset="0"/>
              <a:cs typeface="Segoe UI Semibold" panose="020B0702040204020203" pitchFamily="34" charset="0"/>
            </a:endParaRPr>
          </a:p>
          <a:p>
            <a:pPr marL="285750" lvl="0" indent="-285750">
              <a:buFont typeface="Arial" panose="020B0604020202020204" pitchFamily="34" charset="0"/>
              <a:buChar char="•"/>
            </a:pPr>
            <a:r>
              <a:rPr lang="en-US" sz="1400" dirty="0">
                <a:latin typeface="Segoe UI Semibold" panose="020B0702040204020203" pitchFamily="34" charset="0"/>
                <a:cs typeface="Segoe UI Semibold" panose="020B0702040204020203" pitchFamily="34" charset="0"/>
              </a:rPr>
              <a:t>Perform other tasks as may be identified during the course of project identification, packaging, fund negotiation and implementation stages.</a:t>
            </a:r>
            <a:endParaRPr lang="en-GB" sz="1400" dirty="0">
              <a:latin typeface="Segoe UI Semibold" panose="020B0702040204020203" pitchFamily="34" charset="0"/>
              <a:cs typeface="Segoe UI Semibold" panose="020B0702040204020203" pitchFamily="34" charset="0"/>
            </a:endParaRPr>
          </a:p>
          <a:p>
            <a:pPr marL="285750" indent="-285750">
              <a:buFont typeface="Arial" panose="020B0604020202020204" pitchFamily="34" charset="0"/>
              <a:buChar char="•"/>
            </a:pPr>
            <a:endParaRPr lang="en-GB" sz="1400" dirty="0"/>
          </a:p>
        </p:txBody>
      </p:sp>
      <p:sp>
        <p:nvSpPr>
          <p:cNvPr id="9" name="TextBox 8"/>
          <p:cNvSpPr txBox="1"/>
          <p:nvPr/>
        </p:nvSpPr>
        <p:spPr>
          <a:xfrm>
            <a:off x="7871791" y="1614429"/>
            <a:ext cx="3482009" cy="369332"/>
          </a:xfrm>
          <a:prstGeom prst="rect">
            <a:avLst/>
          </a:prstGeom>
          <a:noFill/>
        </p:spPr>
        <p:txBody>
          <a:bodyPr wrap="square" rtlCol="0">
            <a:spAutoFit/>
          </a:bodyPr>
          <a:lstStyle/>
          <a:p>
            <a:pPr algn="r"/>
            <a:r>
              <a:rPr lang="en-GB" dirty="0">
                <a:solidFill>
                  <a:schemeClr val="accent2"/>
                </a:solidFill>
                <a:latin typeface="Segoe UI Semibold" panose="020B0702040204020203" pitchFamily="34" charset="0"/>
                <a:cs typeface="Segoe UI Semibold" panose="020B0702040204020203" pitchFamily="34" charset="0"/>
              </a:rPr>
              <a:t>Annex 2.c</a:t>
            </a:r>
            <a:endParaRPr lang="en-GB" dirty="0"/>
          </a:p>
        </p:txBody>
      </p:sp>
    </p:spTree>
    <p:extLst>
      <p:ext uri="{BB962C8B-B14F-4D97-AF65-F5344CB8AC3E}">
        <p14:creationId xmlns:p14="http://schemas.microsoft.com/office/powerpoint/2010/main" val="4183849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2425</TotalTime>
  <Words>1096</Words>
  <Application>Microsoft Office PowerPoint</Application>
  <PresentationFormat>Widescreen</PresentationFormat>
  <Paragraphs>104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Garamond</vt:lpstr>
      <vt:lpstr>Leelawadee UI</vt:lpstr>
      <vt:lpstr>Segoe UI Semibold</vt:lpstr>
      <vt:lpstr>Office Theme</vt:lpstr>
      <vt:lpstr>PowerPoint Presentation</vt:lpstr>
      <vt:lpstr>PowerPoint Presentation</vt:lpstr>
      <vt:lpstr>Session 2: SOM-12 Recommendations mandated to the FRWG</vt:lpstr>
      <vt:lpstr>PowerPoint Presentation</vt:lpstr>
      <vt:lpstr>Background to FRWG</vt:lpstr>
      <vt:lpstr>FRWG Outstanding Tasks</vt:lpstr>
      <vt:lpstr>UPDATES by ADB</vt:lpstr>
      <vt:lpstr>PowerPoint Presentation</vt:lpstr>
      <vt:lpstr>Terms of Reference (TOR) for PIS / FA</vt:lpstr>
      <vt:lpstr>PowerPoint Presentation</vt:lpstr>
      <vt:lpstr>PowerPoint Presentation</vt:lpstr>
      <vt:lpstr>PowerPoint Presentation</vt:lpstr>
      <vt:lpstr>PowerPoint Presentation</vt:lpstr>
      <vt:lpstr>DRAFT OUTLINE FOR FRWG TERMS OF REFERENCE (TOR)</vt:lpstr>
      <vt:lpstr>PowerPoint Presentation</vt:lpstr>
      <vt:lpstr>PowerPoint Presentation</vt:lpstr>
      <vt:lpstr>The Agreement on the Establishment of the Regional Secretariat of CTI-CFF --- Financial Regulations</vt:lpstr>
      <vt:lpstr>Special SOM -- Annex 6; Decision Document on Session #7 </vt:lpstr>
      <vt:lpstr>Special SOM 2014 Decisions on Operations Plan and Budget</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dc:creator>
  <cp:lastModifiedBy>Jasmin Mohd Saad</cp:lastModifiedBy>
  <cp:revision>57</cp:revision>
  <dcterms:created xsi:type="dcterms:W3CDTF">2016-12-01T03:28:30Z</dcterms:created>
  <dcterms:modified xsi:type="dcterms:W3CDTF">2017-04-13T11:49:42Z</dcterms:modified>
</cp:coreProperties>
</file>