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12/12/2018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1" y="-41901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3" y="2855910"/>
            <a:ext cx="12191999" cy="723284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SESSION 1: OPENING CEREMONY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27" y="5494077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53549" y="3812726"/>
            <a:ext cx="10430408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Co-Chair: Philippines</a:t>
            </a:r>
          </a:p>
        </p:txBody>
      </p:sp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CF92-6A07-46AE-8280-4FBB7F61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5000" dirty="0"/>
              <a:t>Opening and Welcome Remarks from Chair CSO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42B23-B502-405A-9D61-EDE4D5C76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b="1" dirty="0"/>
              <a:t>Undersecretary </a:t>
            </a:r>
          </a:p>
          <a:p>
            <a:r>
              <a:rPr lang="en-MY" b="1" dirty="0"/>
              <a:t>Department of Environment and Natural Resources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154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138B-EC0D-4C06-A24D-7C94EB1D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5000" dirty="0"/>
              <a:t>Round of Introduction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6666C-A99D-448F-A64A-6E59AAB2E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A085-F00B-40DF-8655-5BF0D4E8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5000" dirty="0"/>
              <a:t>Adoption of Agenda &amp;                 co-chairs of sessions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58621-B279-4900-96AE-1760A4A40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Refer to Annex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82E0-E4A2-42CB-BE4B-F6D73848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SOM-14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CFF29-23DE-4602-A9AB-E6BD79B14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Accept the opening and welcome remarks by the Chair of the Committee of Senior Officers (CSO) to set the tone for the SOM-14; and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Accept the provisional SOM-14 agenda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785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D86B-125E-42D7-8855-C06BC6D2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5000" dirty="0"/>
              <a:t>Photo Session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2F8FC-877B-471F-A946-240F4A0AB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3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IYOR Bank/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JayneJenkins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FabriceDudenhofer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/Yen-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YiLee</a:t>
            </a:r>
            <a:endParaRPr lang="en-PH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110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Open Sans</vt:lpstr>
      <vt:lpstr>Open Sans Extrabold</vt:lpstr>
      <vt:lpstr>Office Theme</vt:lpstr>
      <vt:lpstr>PowerPoint Presentation</vt:lpstr>
      <vt:lpstr>Opening and Welcome Remarks from Chair CSO</vt:lpstr>
      <vt:lpstr>Round of Introduction</vt:lpstr>
      <vt:lpstr>Adoption of Agenda &amp;                 co-chairs of sessions</vt:lpstr>
      <vt:lpstr>SOM-14 Recommendations</vt:lpstr>
      <vt:lpstr>Photo Session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46</cp:revision>
  <dcterms:created xsi:type="dcterms:W3CDTF">2018-11-08T04:12:31Z</dcterms:created>
  <dcterms:modified xsi:type="dcterms:W3CDTF">2018-12-12T02:09:51Z</dcterms:modified>
</cp:coreProperties>
</file>