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media/image4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2" r:id="rId4"/>
    <p:sldId id="265" r:id="rId5"/>
    <p:sldId id="268" r:id="rId6"/>
    <p:sldId id="267" r:id="rId7"/>
    <p:sldId id="269" r:id="rId8"/>
    <p:sldId id="263" r:id="rId9"/>
    <p:sldId id="270" r:id="rId10"/>
    <p:sldId id="271" r:id="rId11"/>
    <p:sldId id="272" r:id="rId12"/>
    <p:sldId id="273" r:id="rId13"/>
    <p:sldId id="264" r:id="rId14"/>
    <p:sldId id="274" r:id="rId15"/>
    <p:sldId id="278" r:id="rId16"/>
    <p:sldId id="276" r:id="rId17"/>
    <p:sldId id="281" r:id="rId18"/>
    <p:sldId id="277" r:id="rId19"/>
    <p:sldId id="280" r:id="rId20"/>
    <p:sldId id="282" r:id="rId21"/>
    <p:sldId id="283" r:id="rId22"/>
    <p:sldId id="279" r:id="rId23"/>
    <p:sldId id="2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C42F"/>
    <a:srgbClr val="FFFFFF"/>
    <a:srgbClr val="47444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956" autoAdjust="0"/>
    <p:restoredTop sz="94660"/>
  </p:normalViewPr>
  <p:slideViewPr>
    <p:cSldViewPr snapToGrid="0">
      <p:cViewPr varScale="1">
        <p:scale>
          <a:sx n="48" d="100"/>
          <a:sy n="48" d="100"/>
        </p:scale>
        <p:origin x="6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unawan\Downloads\Data%20LBPI%202012%20s.d%202017_roren_p%20ilha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'[Data LBPI 2012 s.d 2017_roren_p ilham.xlsx]Sheet3'!$C$3</c:f>
              <c:strCache>
                <c:ptCount val="1"/>
                <c:pt idx="0">
                  <c:v>Jumlah Kapal (unit)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320-444A-873D-ADFB7F2AE2E0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320-444A-873D-ADFB7F2AE2E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320-444A-873D-ADFB7F2AE2E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320-444A-873D-ADFB7F2AE2E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320-444A-873D-ADFB7F2AE2E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320-444A-873D-ADFB7F2AE2E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320-444A-873D-ADFB7F2AE2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'[Data LBPI 2012 s.d 2017_roren_p ilham.xlsx]Sheet3'!$B$6:$B$12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'[Data LBPI 2012 s.d 2017_roren_p ilham.xlsx]Sheet3'!$C$6:$C$12</c:f>
              <c:numCache>
                <c:formatCode>General</c:formatCode>
                <c:ptCount val="7"/>
                <c:pt idx="0">
                  <c:v>1140</c:v>
                </c:pt>
                <c:pt idx="1">
                  <c:v>3272</c:v>
                </c:pt>
                <c:pt idx="2">
                  <c:v>3730</c:v>
                </c:pt>
                <c:pt idx="3">
                  <c:v>3909</c:v>
                </c:pt>
                <c:pt idx="4">
                  <c:v>4231</c:v>
                </c:pt>
                <c:pt idx="5">
                  <c:v>3917</c:v>
                </c:pt>
                <c:pt idx="6">
                  <c:v>4193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3320-444A-873D-ADFB7F2AE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5483920"/>
        <c:axId val="385491760"/>
      </c:barChart>
      <c:catAx>
        <c:axId val="38548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491760"/>
        <c:crosses val="autoZero"/>
        <c:auto val="1"/>
        <c:lblAlgn val="ctr"/>
        <c:lblOffset val="100"/>
        <c:noMultiLvlLbl val="0"/>
      </c:catAx>
      <c:valAx>
        <c:axId val="38549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483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100"/>
              <a:t>Jumlah Kapal yang sudah Aktivasi di Pelabuhan Perikanan Samudera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Sheet1!$A$1:$A$7</c:f>
              <c:strCache>
                <c:ptCount val="7"/>
                <c:pt idx="0">
                  <c:v>PPSNZJ</c:v>
                </c:pt>
                <c:pt idx="1">
                  <c:v>PPS Bitung</c:v>
                </c:pt>
                <c:pt idx="2">
                  <c:v>PPS Kendari</c:v>
                </c:pt>
                <c:pt idx="3">
                  <c:v>PPS Belawan</c:v>
                </c:pt>
                <c:pt idx="4">
                  <c:v>PPS Cilacap</c:v>
                </c:pt>
                <c:pt idx="5">
                  <c:v>PPS Lampulo</c:v>
                </c:pt>
                <c:pt idx="6">
                  <c:v>PPS Bungus</c:v>
                </c:pt>
              </c:strCache>
            </c:strRef>
          </c:cat>
          <c:val>
            <c:numRef>
              <c:f>Sheet1!$B$1:$B$7</c:f>
              <c:numCache>
                <c:formatCode>General</c:formatCode>
                <c:ptCount val="7"/>
                <c:pt idx="0">
                  <c:v>706</c:v>
                </c:pt>
                <c:pt idx="1">
                  <c:v>428</c:v>
                </c:pt>
                <c:pt idx="2">
                  <c:v>246</c:v>
                </c:pt>
                <c:pt idx="3">
                  <c:v>46</c:v>
                </c:pt>
                <c:pt idx="4">
                  <c:v>85</c:v>
                </c:pt>
                <c:pt idx="5">
                  <c:v>20</c:v>
                </c:pt>
                <c:pt idx="6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D9-4F25-8DF6-62F4FD1F9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7135528"/>
        <c:axId val="377130040"/>
      </c:barChart>
      <c:catAx>
        <c:axId val="377135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Pelabuhan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377130040"/>
        <c:crosses val="autoZero"/>
        <c:auto val="1"/>
        <c:lblAlgn val="ctr"/>
        <c:lblOffset val="100"/>
        <c:noMultiLvlLbl val="0"/>
      </c:catAx>
      <c:valAx>
        <c:axId val="3771300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Unit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77135528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en-US" sz="1100" b="1" i="0" baseline="0">
                <a:effectLst/>
              </a:rPr>
              <a:t>Jumlah Kapal yang sudah Aktivasi di Pelabuhan Perikanan Nusantara</a:t>
            </a:r>
            <a:endParaRPr lang="en-US" sz="1100">
              <a:effectLst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Sheet1!$A$18:$A$34</c:f>
              <c:strCache>
                <c:ptCount val="17"/>
                <c:pt idx="0">
                  <c:v>PPN Muara Angke</c:v>
                </c:pt>
                <c:pt idx="1">
                  <c:v>PPN Sibolga</c:v>
                </c:pt>
                <c:pt idx="2">
                  <c:v>PPN Pemangkat</c:v>
                </c:pt>
                <c:pt idx="3">
                  <c:v>PPN Merauke</c:v>
                </c:pt>
                <c:pt idx="4">
                  <c:v>PPN Pekalongan</c:v>
                </c:pt>
                <c:pt idx="5">
                  <c:v>PPN Ambon</c:v>
                </c:pt>
                <c:pt idx="6">
                  <c:v>PPN Ternate</c:v>
                </c:pt>
                <c:pt idx="7">
                  <c:v>PPN Kejawanan</c:v>
                </c:pt>
                <c:pt idx="8">
                  <c:v>PPN Tual</c:v>
                </c:pt>
                <c:pt idx="9">
                  <c:v>PPN Palabuhanratu</c:v>
                </c:pt>
                <c:pt idx="10">
                  <c:v>PPN Tanjung Pandan</c:v>
                </c:pt>
                <c:pt idx="11">
                  <c:v>PPN Karangantu</c:v>
                </c:pt>
                <c:pt idx="12">
                  <c:v>PPN Kwandang</c:v>
                </c:pt>
                <c:pt idx="13">
                  <c:v>PPN Prigi</c:v>
                </c:pt>
                <c:pt idx="14">
                  <c:v>PPN Brondong</c:v>
                </c:pt>
                <c:pt idx="15">
                  <c:v>PPN Sungailiat</c:v>
                </c:pt>
                <c:pt idx="16">
                  <c:v>PPN Idi</c:v>
                </c:pt>
              </c:strCache>
            </c:strRef>
          </c:cat>
          <c:val>
            <c:numRef>
              <c:f>Sheet1!$B$18:$B$34</c:f>
              <c:numCache>
                <c:formatCode>General</c:formatCode>
                <c:ptCount val="17"/>
                <c:pt idx="0">
                  <c:v>451</c:v>
                </c:pt>
                <c:pt idx="1">
                  <c:v>288</c:v>
                </c:pt>
                <c:pt idx="2">
                  <c:v>107</c:v>
                </c:pt>
                <c:pt idx="3">
                  <c:v>115</c:v>
                </c:pt>
                <c:pt idx="4">
                  <c:v>111</c:v>
                </c:pt>
                <c:pt idx="5">
                  <c:v>79</c:v>
                </c:pt>
                <c:pt idx="6">
                  <c:v>45</c:v>
                </c:pt>
                <c:pt idx="7">
                  <c:v>102</c:v>
                </c:pt>
                <c:pt idx="8">
                  <c:v>16</c:v>
                </c:pt>
                <c:pt idx="9">
                  <c:v>26</c:v>
                </c:pt>
                <c:pt idx="10">
                  <c:v>12</c:v>
                </c:pt>
                <c:pt idx="11">
                  <c:v>9</c:v>
                </c:pt>
                <c:pt idx="12">
                  <c:v>10</c:v>
                </c:pt>
                <c:pt idx="13">
                  <c:v>2</c:v>
                </c:pt>
                <c:pt idx="14">
                  <c:v>5</c:v>
                </c:pt>
                <c:pt idx="15">
                  <c:v>10</c:v>
                </c:pt>
                <c:pt idx="16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18-4A34-8462-74C07F92B5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7096720"/>
        <c:axId val="377097896"/>
      </c:barChart>
      <c:catAx>
        <c:axId val="377096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Pelabuhan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377097896"/>
        <c:crosses val="autoZero"/>
        <c:auto val="1"/>
        <c:lblAlgn val="ctr"/>
        <c:lblOffset val="100"/>
        <c:noMultiLvlLbl val="0"/>
      </c:catAx>
      <c:valAx>
        <c:axId val="3770978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Unit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7709672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100" b="1" i="0" baseline="0">
                <a:effectLst/>
              </a:rPr>
              <a:t>Jumlah Kapal yang sudah Aktivasi di Pelabuhan Perikanan Pantai</a:t>
            </a:r>
            <a:endParaRPr lang="en-US" sz="1100">
              <a:effectLst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Sheet1!$A$37:$A$48</c:f>
              <c:strCache>
                <c:ptCount val="12"/>
                <c:pt idx="0">
                  <c:v>PPP Sungai Rengas</c:v>
                </c:pt>
                <c:pt idx="1">
                  <c:v>PPP Kidang Lor</c:v>
                </c:pt>
                <c:pt idx="2">
                  <c:v>PPP Mayangan</c:v>
                </c:pt>
                <c:pt idx="3">
                  <c:v>PPP Sorong</c:v>
                </c:pt>
                <c:pt idx="4">
                  <c:v>PPP Bacan</c:v>
                </c:pt>
                <c:pt idx="5">
                  <c:v>PPP Sadeng</c:v>
                </c:pt>
                <c:pt idx="6">
                  <c:v>PPP Tamperan</c:v>
                </c:pt>
                <c:pt idx="7">
                  <c:v>PPP Tarakan</c:v>
                </c:pt>
                <c:pt idx="8">
                  <c:v>PPP Labuan</c:v>
                </c:pt>
                <c:pt idx="9">
                  <c:v>PPP Muara Kintap</c:v>
                </c:pt>
                <c:pt idx="10">
                  <c:v>PPP Teluk Batang</c:v>
                </c:pt>
                <c:pt idx="11">
                  <c:v>PPP Muncar</c:v>
                </c:pt>
              </c:strCache>
            </c:strRef>
          </c:cat>
          <c:val>
            <c:numRef>
              <c:f>Sheet1!$B$37:$B$48</c:f>
              <c:numCache>
                <c:formatCode>General</c:formatCode>
                <c:ptCount val="12"/>
                <c:pt idx="0">
                  <c:v>119</c:v>
                </c:pt>
                <c:pt idx="1">
                  <c:v>119</c:v>
                </c:pt>
                <c:pt idx="2">
                  <c:v>56</c:v>
                </c:pt>
                <c:pt idx="3">
                  <c:v>24</c:v>
                </c:pt>
                <c:pt idx="4">
                  <c:v>20</c:v>
                </c:pt>
                <c:pt idx="5">
                  <c:v>9</c:v>
                </c:pt>
                <c:pt idx="6">
                  <c:v>5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58-4F70-965D-08667C1B4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0591664"/>
        <c:axId val="540592056"/>
      </c:barChart>
      <c:catAx>
        <c:axId val="540591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Pelabuhan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540592056"/>
        <c:crosses val="autoZero"/>
        <c:auto val="1"/>
        <c:lblAlgn val="ctr"/>
        <c:lblOffset val="100"/>
        <c:noMultiLvlLbl val="0"/>
      </c:catAx>
      <c:valAx>
        <c:axId val="5405920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Unit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40591664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100" b="1" i="0" baseline="0">
                <a:effectLst/>
              </a:rPr>
              <a:t>Jumlah Kapal yang sudah Aktivasi di Pelabuhan Pendaratan Ikan/PP</a:t>
            </a:r>
            <a:endParaRPr lang="en-US" sz="1100">
              <a:effectLst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Sheet1!$A$54:$A$68</c:f>
              <c:strCache>
                <c:ptCount val="15"/>
                <c:pt idx="0">
                  <c:v>PPI Dobo</c:v>
                </c:pt>
                <c:pt idx="1">
                  <c:v>PPI Goto</c:v>
                </c:pt>
                <c:pt idx="2">
                  <c:v>PP Benoa</c:v>
                </c:pt>
                <c:pt idx="3">
                  <c:v>PP Untia</c:v>
                </c:pt>
                <c:pt idx="4">
                  <c:v>PPI Karangsong</c:v>
                </c:pt>
                <c:pt idx="5">
                  <c:v>PPI Gentuma</c:v>
                </c:pt>
                <c:pt idx="6">
                  <c:v>PPI Tilamuta</c:v>
                </c:pt>
                <c:pt idx="7">
                  <c:v>PPI Tenda</c:v>
                </c:pt>
                <c:pt idx="8">
                  <c:v>PP Barelang</c:v>
                </c:pt>
                <c:pt idx="9">
                  <c:v>PP Tj Balai</c:v>
                </c:pt>
                <c:pt idx="10">
                  <c:v>PPI Carocok</c:v>
                </c:pt>
                <c:pt idx="11">
                  <c:v>PP Sodohoa</c:v>
                </c:pt>
                <c:pt idx="12">
                  <c:v>PP Sebatik</c:v>
                </c:pt>
                <c:pt idx="13">
                  <c:v>PPI Pusong</c:v>
                </c:pt>
                <c:pt idx="14">
                  <c:v>PP Tg Balai Karimun</c:v>
                </c:pt>
              </c:strCache>
            </c:strRef>
          </c:cat>
          <c:val>
            <c:numRef>
              <c:f>Sheet1!$B$54:$B$68</c:f>
              <c:numCache>
                <c:formatCode>General</c:formatCode>
                <c:ptCount val="15"/>
                <c:pt idx="0">
                  <c:v>454</c:v>
                </c:pt>
                <c:pt idx="1">
                  <c:v>1</c:v>
                </c:pt>
                <c:pt idx="2">
                  <c:v>186</c:v>
                </c:pt>
                <c:pt idx="3">
                  <c:v>40</c:v>
                </c:pt>
                <c:pt idx="4">
                  <c:v>52</c:v>
                </c:pt>
                <c:pt idx="5">
                  <c:v>16</c:v>
                </c:pt>
                <c:pt idx="6">
                  <c:v>5</c:v>
                </c:pt>
                <c:pt idx="7">
                  <c:v>51</c:v>
                </c:pt>
                <c:pt idx="8">
                  <c:v>11</c:v>
                </c:pt>
                <c:pt idx="9">
                  <c:v>4</c:v>
                </c:pt>
                <c:pt idx="10">
                  <c:v>1</c:v>
                </c:pt>
                <c:pt idx="11">
                  <c:v>85</c:v>
                </c:pt>
                <c:pt idx="12">
                  <c:v>1</c:v>
                </c:pt>
                <c:pt idx="13">
                  <c:v>4</c:v>
                </c:pt>
                <c:pt idx="14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AE-4A3D-84B9-7C658D084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7748520"/>
        <c:axId val="537747736"/>
      </c:barChart>
      <c:catAx>
        <c:axId val="537748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Pelabuhan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537747736"/>
        <c:crosses val="autoZero"/>
        <c:auto val="1"/>
        <c:lblAlgn val="ctr"/>
        <c:lblOffset val="100"/>
        <c:noMultiLvlLbl val="0"/>
      </c:catAx>
      <c:valAx>
        <c:axId val="5377477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Unit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3774852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BCFE2E-0F08-4A54-A5E3-4C9FE09F3525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10E34C35-F2BC-42D8-9B42-C46E0C97F682}">
      <dgm:prSet phldrT="[Text]" custT="1"/>
      <dgm:spPr>
        <a:solidFill>
          <a:srgbClr val="7030A0"/>
        </a:solidFill>
      </dgm:spPr>
      <dgm:t>
        <a:bodyPr/>
        <a:lstStyle/>
        <a:p>
          <a:pPr algn="l"/>
          <a:r>
            <a:rPr lang="en-US" sz="1400" i="1" dirty="0">
              <a:latin typeface="Cambria" panose="02040503050406030204" pitchFamily="18" charset="0"/>
            </a:rPr>
            <a:t>By gear type</a:t>
          </a:r>
          <a:endParaRPr lang="en-US" sz="1400" dirty="0">
            <a:latin typeface="Cambria" panose="02040503050406030204" pitchFamily="18" charset="0"/>
          </a:endParaRPr>
        </a:p>
      </dgm:t>
    </dgm:pt>
    <dgm:pt modelId="{2F7FEE47-DF7E-4E82-90F9-6D00B9348A20}" type="parTrans" cxnId="{8D6AFA14-E432-4783-8539-08D70D9D6895}">
      <dgm:prSet/>
      <dgm:spPr/>
      <dgm:t>
        <a:bodyPr/>
        <a:lstStyle/>
        <a:p>
          <a:pPr algn="l"/>
          <a:endParaRPr lang="en-US" sz="1400"/>
        </a:p>
      </dgm:t>
    </dgm:pt>
    <dgm:pt modelId="{DD5F1514-1C03-46CF-B2C1-F1E756147210}" type="sibTrans" cxnId="{8D6AFA14-E432-4783-8539-08D70D9D6895}">
      <dgm:prSet/>
      <dgm:spPr/>
      <dgm:t>
        <a:bodyPr/>
        <a:lstStyle/>
        <a:p>
          <a:pPr algn="l"/>
          <a:endParaRPr lang="en-US" sz="1400"/>
        </a:p>
      </dgm:t>
    </dgm:pt>
    <dgm:pt modelId="{32C8CF94-B7A5-44A1-9C0B-A925A4E8BC7C}">
      <dgm:prSet phldrT="[Text]" custT="1"/>
      <dgm:spPr>
        <a:solidFill>
          <a:srgbClr val="002060"/>
        </a:solidFill>
      </dgm:spPr>
      <dgm:t>
        <a:bodyPr/>
        <a:lstStyle/>
        <a:p>
          <a:pPr algn="l"/>
          <a:r>
            <a:rPr lang="en-US" sz="1400" i="1" dirty="0">
              <a:latin typeface="Cambria" panose="02040503050406030204" pitchFamily="18" charset="0"/>
            </a:rPr>
            <a:t>Fishing Ground by area</a:t>
          </a:r>
          <a:endParaRPr lang="en-US" sz="1400" dirty="0">
            <a:latin typeface="Cambria" panose="02040503050406030204" pitchFamily="18" charset="0"/>
          </a:endParaRPr>
        </a:p>
      </dgm:t>
    </dgm:pt>
    <dgm:pt modelId="{2C6FE09E-3B22-4A77-A6FA-B0A38B233A00}" type="parTrans" cxnId="{A894DFA1-6FB7-49FC-92FE-3C6A7EE72019}">
      <dgm:prSet/>
      <dgm:spPr/>
      <dgm:t>
        <a:bodyPr/>
        <a:lstStyle/>
        <a:p>
          <a:pPr algn="l"/>
          <a:endParaRPr lang="en-US" sz="1400"/>
        </a:p>
      </dgm:t>
    </dgm:pt>
    <dgm:pt modelId="{A74CD936-9AE3-4C02-A264-BF4E4BCDB06B}" type="sibTrans" cxnId="{A894DFA1-6FB7-49FC-92FE-3C6A7EE72019}">
      <dgm:prSet/>
      <dgm:spPr/>
      <dgm:t>
        <a:bodyPr/>
        <a:lstStyle/>
        <a:p>
          <a:pPr algn="l"/>
          <a:endParaRPr lang="en-US" sz="1400"/>
        </a:p>
      </dgm:t>
    </dgm:pt>
    <dgm:pt modelId="{41133DE6-DF2A-435C-9CB3-7B8CE64BC8A6}">
      <dgm:prSet phldrT="[Text]" custT="1"/>
      <dgm:spPr>
        <a:solidFill>
          <a:srgbClr val="0070C0"/>
        </a:solidFill>
      </dgm:spPr>
      <dgm:t>
        <a:bodyPr/>
        <a:lstStyle/>
        <a:p>
          <a:pPr algn="l"/>
          <a:r>
            <a:rPr lang="en-US" sz="1400" i="1">
              <a:latin typeface="Cambria" panose="02040503050406030204" pitchFamily="18" charset="0"/>
            </a:rPr>
            <a:t>Fish Target</a:t>
          </a:r>
          <a:endParaRPr lang="en-US" sz="1400" i="1" dirty="0">
            <a:latin typeface="Cambria" panose="02040503050406030204" pitchFamily="18" charset="0"/>
          </a:endParaRPr>
        </a:p>
      </dgm:t>
    </dgm:pt>
    <dgm:pt modelId="{5DDC6AB2-005B-4FD3-BE5E-764A5BE54BC2}" type="parTrans" cxnId="{476975DA-9DFA-4CDD-A623-070088EB7C2B}">
      <dgm:prSet/>
      <dgm:spPr/>
      <dgm:t>
        <a:bodyPr/>
        <a:lstStyle/>
        <a:p>
          <a:pPr algn="l"/>
          <a:endParaRPr lang="en-US" sz="1400"/>
        </a:p>
      </dgm:t>
    </dgm:pt>
    <dgm:pt modelId="{6C184A11-C2D5-4D03-9BB4-D808118B9020}" type="sibTrans" cxnId="{476975DA-9DFA-4CDD-A623-070088EB7C2B}">
      <dgm:prSet/>
      <dgm:spPr/>
      <dgm:t>
        <a:bodyPr/>
        <a:lstStyle/>
        <a:p>
          <a:pPr algn="l"/>
          <a:endParaRPr lang="en-US" sz="1400"/>
        </a:p>
      </dgm:t>
    </dgm:pt>
    <dgm:pt modelId="{C98B0DDD-CE7E-4B47-8BDB-363FC931FD17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l"/>
          <a:r>
            <a:rPr lang="en-US" sz="1400" i="1" dirty="0">
              <a:latin typeface="Cambria" panose="02040503050406030204" pitchFamily="18" charset="0"/>
            </a:rPr>
            <a:t>by catch</a:t>
          </a:r>
          <a:endParaRPr lang="en-US" sz="1400" dirty="0">
            <a:latin typeface="Cambria" panose="02040503050406030204" pitchFamily="18" charset="0"/>
          </a:endParaRPr>
        </a:p>
      </dgm:t>
    </dgm:pt>
    <dgm:pt modelId="{354B951A-9A74-4D51-A502-5A20E0C99E7B}" type="sibTrans" cxnId="{0F79F211-D61B-402D-BD92-DF2D2AE7BC91}">
      <dgm:prSet/>
      <dgm:spPr/>
      <dgm:t>
        <a:bodyPr/>
        <a:lstStyle/>
        <a:p>
          <a:pPr algn="l"/>
          <a:endParaRPr lang="en-US" sz="1400"/>
        </a:p>
      </dgm:t>
    </dgm:pt>
    <dgm:pt modelId="{BA8B9145-35B4-4A08-88FB-CBF96E67E987}" type="parTrans" cxnId="{0F79F211-D61B-402D-BD92-DF2D2AE7BC91}">
      <dgm:prSet/>
      <dgm:spPr/>
      <dgm:t>
        <a:bodyPr/>
        <a:lstStyle/>
        <a:p>
          <a:pPr algn="l"/>
          <a:endParaRPr lang="en-US" sz="1400"/>
        </a:p>
      </dgm:t>
    </dgm:pt>
    <dgm:pt modelId="{34A45C06-661A-45F4-AEA2-1AE92AE8D357}" type="pres">
      <dgm:prSet presAssocID="{F7BCFE2E-0F08-4A54-A5E3-4C9FE09F3525}" presName="linearFlow" presStyleCnt="0">
        <dgm:presLayoutVars>
          <dgm:dir/>
          <dgm:resizeHandles val="exact"/>
        </dgm:presLayoutVars>
      </dgm:prSet>
      <dgm:spPr/>
    </dgm:pt>
    <dgm:pt modelId="{8E3BAE41-457E-4EAE-9029-CB30D496164B}" type="pres">
      <dgm:prSet presAssocID="{10E34C35-F2BC-42D8-9B42-C46E0C97F682}" presName="composite" presStyleCnt="0"/>
      <dgm:spPr/>
    </dgm:pt>
    <dgm:pt modelId="{99901F39-21AE-49DD-B618-FABE5AD71B47}" type="pres">
      <dgm:prSet presAssocID="{10E34C35-F2BC-42D8-9B42-C46E0C97F682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B871EA7-110E-4DE0-9CD5-DD42AC620512}" type="pres">
      <dgm:prSet presAssocID="{10E34C35-F2BC-42D8-9B42-C46E0C97F682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BA8639-27EC-4324-9E67-D21693407371}" type="pres">
      <dgm:prSet presAssocID="{DD5F1514-1C03-46CF-B2C1-F1E756147210}" presName="spacing" presStyleCnt="0"/>
      <dgm:spPr/>
    </dgm:pt>
    <dgm:pt modelId="{133C4EA3-35BB-4585-B9ED-A13FF3A9226A}" type="pres">
      <dgm:prSet presAssocID="{32C8CF94-B7A5-44A1-9C0B-A925A4E8BC7C}" presName="composite" presStyleCnt="0"/>
      <dgm:spPr/>
    </dgm:pt>
    <dgm:pt modelId="{1391B07D-C993-428A-A501-299476101944}" type="pres">
      <dgm:prSet presAssocID="{32C8CF94-B7A5-44A1-9C0B-A925A4E8BC7C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AA85B66-F2EC-4F44-8726-B2CEB7FB6A46}" type="pres">
      <dgm:prSet presAssocID="{32C8CF94-B7A5-44A1-9C0B-A925A4E8BC7C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DD5278-0245-46A6-AE46-7A49FA07A603}" type="pres">
      <dgm:prSet presAssocID="{A74CD936-9AE3-4C02-A264-BF4E4BCDB06B}" presName="spacing" presStyleCnt="0"/>
      <dgm:spPr/>
    </dgm:pt>
    <dgm:pt modelId="{E3842EAE-EB85-48A4-A98D-87361CF17B79}" type="pres">
      <dgm:prSet presAssocID="{41133DE6-DF2A-435C-9CB3-7B8CE64BC8A6}" presName="composite" presStyleCnt="0"/>
      <dgm:spPr/>
    </dgm:pt>
    <dgm:pt modelId="{60D107D5-7DCD-46CF-836A-8BEE437C8E2B}" type="pres">
      <dgm:prSet presAssocID="{41133DE6-DF2A-435C-9CB3-7B8CE64BC8A6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7144751-8269-40F7-88CE-8CE2D5BDBF6C}" type="pres">
      <dgm:prSet presAssocID="{41133DE6-DF2A-435C-9CB3-7B8CE64BC8A6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D314D-EAC3-428A-81F4-60B976037A81}" type="pres">
      <dgm:prSet presAssocID="{6C184A11-C2D5-4D03-9BB4-D808118B9020}" presName="spacing" presStyleCnt="0"/>
      <dgm:spPr/>
    </dgm:pt>
    <dgm:pt modelId="{B1C6B7A1-341E-4FEF-8E82-DC5643B1B4A6}" type="pres">
      <dgm:prSet presAssocID="{C98B0DDD-CE7E-4B47-8BDB-363FC931FD17}" presName="composite" presStyleCnt="0"/>
      <dgm:spPr/>
    </dgm:pt>
    <dgm:pt modelId="{B8B21B7B-4D95-4363-B707-3FC22D8A4367}" type="pres">
      <dgm:prSet presAssocID="{C98B0DDD-CE7E-4B47-8BDB-363FC931FD17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C1B8E03-48BC-4CB8-8910-7C5777AE0D31}" type="pres">
      <dgm:prSet presAssocID="{C98B0DDD-CE7E-4B47-8BDB-363FC931FD17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6975DA-9DFA-4CDD-A623-070088EB7C2B}" srcId="{F7BCFE2E-0F08-4A54-A5E3-4C9FE09F3525}" destId="{41133DE6-DF2A-435C-9CB3-7B8CE64BC8A6}" srcOrd="2" destOrd="0" parTransId="{5DDC6AB2-005B-4FD3-BE5E-764A5BE54BC2}" sibTransId="{6C184A11-C2D5-4D03-9BB4-D808118B9020}"/>
    <dgm:cxn modelId="{12CA9A27-C9B0-4F02-9631-CD9D1D95791A}" type="presOf" srcId="{F7BCFE2E-0F08-4A54-A5E3-4C9FE09F3525}" destId="{34A45C06-661A-45F4-AEA2-1AE92AE8D357}" srcOrd="0" destOrd="0" presId="urn:microsoft.com/office/officeart/2005/8/layout/vList3#2"/>
    <dgm:cxn modelId="{563FF145-6B4E-4890-9F90-CD1F32E0DB81}" type="presOf" srcId="{10E34C35-F2BC-42D8-9B42-C46E0C97F682}" destId="{7B871EA7-110E-4DE0-9CD5-DD42AC620512}" srcOrd="0" destOrd="0" presId="urn:microsoft.com/office/officeart/2005/8/layout/vList3#2"/>
    <dgm:cxn modelId="{4FBB8ADB-BB15-4348-8BE2-B64A8908ADB2}" type="presOf" srcId="{C98B0DDD-CE7E-4B47-8BDB-363FC931FD17}" destId="{7C1B8E03-48BC-4CB8-8910-7C5777AE0D31}" srcOrd="0" destOrd="0" presId="urn:microsoft.com/office/officeart/2005/8/layout/vList3#2"/>
    <dgm:cxn modelId="{8D6AFA14-E432-4783-8539-08D70D9D6895}" srcId="{F7BCFE2E-0F08-4A54-A5E3-4C9FE09F3525}" destId="{10E34C35-F2BC-42D8-9B42-C46E0C97F682}" srcOrd="0" destOrd="0" parTransId="{2F7FEE47-DF7E-4E82-90F9-6D00B9348A20}" sibTransId="{DD5F1514-1C03-46CF-B2C1-F1E756147210}"/>
    <dgm:cxn modelId="{0F79F211-D61B-402D-BD92-DF2D2AE7BC91}" srcId="{F7BCFE2E-0F08-4A54-A5E3-4C9FE09F3525}" destId="{C98B0DDD-CE7E-4B47-8BDB-363FC931FD17}" srcOrd="3" destOrd="0" parTransId="{BA8B9145-35B4-4A08-88FB-CBF96E67E987}" sibTransId="{354B951A-9A74-4D51-A502-5A20E0C99E7B}"/>
    <dgm:cxn modelId="{984CBE23-B33D-47B3-884D-C300A18A03D4}" type="presOf" srcId="{32C8CF94-B7A5-44A1-9C0B-A925A4E8BC7C}" destId="{BAA85B66-F2EC-4F44-8726-B2CEB7FB6A46}" srcOrd="0" destOrd="0" presId="urn:microsoft.com/office/officeart/2005/8/layout/vList3#2"/>
    <dgm:cxn modelId="{A894DFA1-6FB7-49FC-92FE-3C6A7EE72019}" srcId="{F7BCFE2E-0F08-4A54-A5E3-4C9FE09F3525}" destId="{32C8CF94-B7A5-44A1-9C0B-A925A4E8BC7C}" srcOrd="1" destOrd="0" parTransId="{2C6FE09E-3B22-4A77-A6FA-B0A38B233A00}" sibTransId="{A74CD936-9AE3-4C02-A264-BF4E4BCDB06B}"/>
    <dgm:cxn modelId="{7084F552-B509-4FA6-9CDB-211E22D3977A}" type="presOf" srcId="{41133DE6-DF2A-435C-9CB3-7B8CE64BC8A6}" destId="{77144751-8269-40F7-88CE-8CE2D5BDBF6C}" srcOrd="0" destOrd="0" presId="urn:microsoft.com/office/officeart/2005/8/layout/vList3#2"/>
    <dgm:cxn modelId="{A2755040-FFA1-4BCA-AD8B-337CB120E334}" type="presParOf" srcId="{34A45C06-661A-45F4-AEA2-1AE92AE8D357}" destId="{8E3BAE41-457E-4EAE-9029-CB30D496164B}" srcOrd="0" destOrd="0" presId="urn:microsoft.com/office/officeart/2005/8/layout/vList3#2"/>
    <dgm:cxn modelId="{FAC6F427-F291-41A6-A650-ABE3EDE3052E}" type="presParOf" srcId="{8E3BAE41-457E-4EAE-9029-CB30D496164B}" destId="{99901F39-21AE-49DD-B618-FABE5AD71B47}" srcOrd="0" destOrd="0" presId="urn:microsoft.com/office/officeart/2005/8/layout/vList3#2"/>
    <dgm:cxn modelId="{10A37366-3193-4666-85E1-3F98F7E8464D}" type="presParOf" srcId="{8E3BAE41-457E-4EAE-9029-CB30D496164B}" destId="{7B871EA7-110E-4DE0-9CD5-DD42AC620512}" srcOrd="1" destOrd="0" presId="urn:microsoft.com/office/officeart/2005/8/layout/vList3#2"/>
    <dgm:cxn modelId="{CDAE1B5A-5D8D-40E6-B34D-84505F62A614}" type="presParOf" srcId="{34A45C06-661A-45F4-AEA2-1AE92AE8D357}" destId="{50BA8639-27EC-4324-9E67-D21693407371}" srcOrd="1" destOrd="0" presId="urn:microsoft.com/office/officeart/2005/8/layout/vList3#2"/>
    <dgm:cxn modelId="{B046FEE3-E9FC-4CA7-9355-12E1358830D5}" type="presParOf" srcId="{34A45C06-661A-45F4-AEA2-1AE92AE8D357}" destId="{133C4EA3-35BB-4585-B9ED-A13FF3A9226A}" srcOrd="2" destOrd="0" presId="urn:microsoft.com/office/officeart/2005/8/layout/vList3#2"/>
    <dgm:cxn modelId="{9BFC5CCC-2090-4600-BC16-903A6C675AE1}" type="presParOf" srcId="{133C4EA3-35BB-4585-B9ED-A13FF3A9226A}" destId="{1391B07D-C993-428A-A501-299476101944}" srcOrd="0" destOrd="0" presId="urn:microsoft.com/office/officeart/2005/8/layout/vList3#2"/>
    <dgm:cxn modelId="{5A62D9AE-265E-4499-A98E-0D9D1951D430}" type="presParOf" srcId="{133C4EA3-35BB-4585-B9ED-A13FF3A9226A}" destId="{BAA85B66-F2EC-4F44-8726-B2CEB7FB6A46}" srcOrd="1" destOrd="0" presId="urn:microsoft.com/office/officeart/2005/8/layout/vList3#2"/>
    <dgm:cxn modelId="{4E1F574D-91CA-44F5-889F-77F02B64AA58}" type="presParOf" srcId="{34A45C06-661A-45F4-AEA2-1AE92AE8D357}" destId="{3FDD5278-0245-46A6-AE46-7A49FA07A603}" srcOrd="3" destOrd="0" presId="urn:microsoft.com/office/officeart/2005/8/layout/vList3#2"/>
    <dgm:cxn modelId="{A07F8150-2F95-458C-A15B-B05CBAC9A194}" type="presParOf" srcId="{34A45C06-661A-45F4-AEA2-1AE92AE8D357}" destId="{E3842EAE-EB85-48A4-A98D-87361CF17B79}" srcOrd="4" destOrd="0" presId="urn:microsoft.com/office/officeart/2005/8/layout/vList3#2"/>
    <dgm:cxn modelId="{3C956534-72AE-4DA4-BFD2-B0A60071F510}" type="presParOf" srcId="{E3842EAE-EB85-48A4-A98D-87361CF17B79}" destId="{60D107D5-7DCD-46CF-836A-8BEE437C8E2B}" srcOrd="0" destOrd="0" presId="urn:microsoft.com/office/officeart/2005/8/layout/vList3#2"/>
    <dgm:cxn modelId="{BBA97B82-DCD4-4BC6-A1D5-3F1B74DD362D}" type="presParOf" srcId="{E3842EAE-EB85-48A4-A98D-87361CF17B79}" destId="{77144751-8269-40F7-88CE-8CE2D5BDBF6C}" srcOrd="1" destOrd="0" presId="urn:microsoft.com/office/officeart/2005/8/layout/vList3#2"/>
    <dgm:cxn modelId="{0C6E088A-9AC6-44DC-A003-79FF6C673B3A}" type="presParOf" srcId="{34A45C06-661A-45F4-AEA2-1AE92AE8D357}" destId="{127D314D-EAC3-428A-81F4-60B976037A81}" srcOrd="5" destOrd="0" presId="urn:microsoft.com/office/officeart/2005/8/layout/vList3#2"/>
    <dgm:cxn modelId="{11E4C29E-351A-4A98-BFA3-9986C8EFC9F9}" type="presParOf" srcId="{34A45C06-661A-45F4-AEA2-1AE92AE8D357}" destId="{B1C6B7A1-341E-4FEF-8E82-DC5643B1B4A6}" srcOrd="6" destOrd="0" presId="urn:microsoft.com/office/officeart/2005/8/layout/vList3#2"/>
    <dgm:cxn modelId="{33A68B98-2FE8-4522-9F4D-F7024B507001}" type="presParOf" srcId="{B1C6B7A1-341E-4FEF-8E82-DC5643B1B4A6}" destId="{B8B21B7B-4D95-4363-B707-3FC22D8A4367}" srcOrd="0" destOrd="0" presId="urn:microsoft.com/office/officeart/2005/8/layout/vList3#2"/>
    <dgm:cxn modelId="{A2441A02-3FF4-4931-95F0-5A23E9961689}" type="presParOf" srcId="{B1C6B7A1-341E-4FEF-8E82-DC5643B1B4A6}" destId="{7C1B8E03-48BC-4CB8-8910-7C5777AE0D31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BCFE2E-0F08-4A54-A5E3-4C9FE09F3525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A7845153-3014-4025-A5B3-0C93E50C384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l"/>
          <a:r>
            <a:rPr lang="en-US" sz="1400" i="1" dirty="0">
              <a:latin typeface="Cambria" panose="02040503050406030204" pitchFamily="18" charset="0"/>
            </a:rPr>
            <a:t>Discard</a:t>
          </a:r>
          <a:endParaRPr lang="en-US" sz="1400" dirty="0">
            <a:latin typeface="Cambria" panose="02040503050406030204" pitchFamily="18" charset="0"/>
          </a:endParaRPr>
        </a:p>
      </dgm:t>
    </dgm:pt>
    <dgm:pt modelId="{BB1152C2-D59C-4BD0-8B32-39961D524A13}" type="parTrans" cxnId="{3A2B51EA-2B32-4414-8157-C56B2578F6C2}">
      <dgm:prSet/>
      <dgm:spPr/>
      <dgm:t>
        <a:bodyPr/>
        <a:lstStyle/>
        <a:p>
          <a:pPr algn="l"/>
          <a:endParaRPr lang="en-US" sz="1400"/>
        </a:p>
      </dgm:t>
    </dgm:pt>
    <dgm:pt modelId="{1210DC10-7496-4962-A909-F1837704CC45}" type="sibTrans" cxnId="{3A2B51EA-2B32-4414-8157-C56B2578F6C2}">
      <dgm:prSet/>
      <dgm:spPr/>
      <dgm:t>
        <a:bodyPr/>
        <a:lstStyle/>
        <a:p>
          <a:pPr algn="l"/>
          <a:endParaRPr lang="en-US" sz="1400"/>
        </a:p>
      </dgm:t>
    </dgm:pt>
    <dgm:pt modelId="{2011F8C6-703B-4028-AAFB-DC8774D68419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algn="l"/>
          <a:r>
            <a:rPr lang="en-US" sz="1400" i="1" dirty="0">
              <a:latin typeface="Cambria" panose="02040503050406030204" pitchFamily="18" charset="0"/>
            </a:rPr>
            <a:t>Ecological Related Species (ERS) </a:t>
          </a:r>
          <a:endParaRPr lang="en-US" sz="1400" dirty="0">
            <a:latin typeface="Cambria" panose="02040503050406030204" pitchFamily="18" charset="0"/>
          </a:endParaRPr>
        </a:p>
      </dgm:t>
    </dgm:pt>
    <dgm:pt modelId="{8933EDF6-4EBD-49D1-A678-13FAAB1DD3A6}" type="parTrans" cxnId="{9130F5EB-865F-4209-AA96-284B7FB47976}">
      <dgm:prSet/>
      <dgm:spPr/>
      <dgm:t>
        <a:bodyPr/>
        <a:lstStyle/>
        <a:p>
          <a:pPr algn="l"/>
          <a:endParaRPr lang="en-US" sz="1400"/>
        </a:p>
      </dgm:t>
    </dgm:pt>
    <dgm:pt modelId="{2C639251-10B3-42E1-9F79-44B52466E7DD}" type="sibTrans" cxnId="{9130F5EB-865F-4209-AA96-284B7FB47976}">
      <dgm:prSet/>
      <dgm:spPr/>
      <dgm:t>
        <a:bodyPr/>
        <a:lstStyle/>
        <a:p>
          <a:pPr algn="l"/>
          <a:endParaRPr lang="en-US" sz="1400"/>
        </a:p>
      </dgm:t>
    </dgm:pt>
    <dgm:pt modelId="{6C96B604-B987-478E-885C-F1F6D2999808}">
      <dgm:prSet custT="1"/>
      <dgm:spPr/>
      <dgm:t>
        <a:bodyPr/>
        <a:lstStyle/>
        <a:p>
          <a:pPr algn="l"/>
          <a:r>
            <a:rPr lang="en-US" sz="1400" i="1" dirty="0">
              <a:latin typeface="Cambria" panose="02040503050406030204" pitchFamily="18" charset="0"/>
            </a:rPr>
            <a:t>Data Hook Rate and CPUE</a:t>
          </a:r>
          <a:endParaRPr lang="en-US" sz="1400" dirty="0">
            <a:latin typeface="Cambria" panose="02040503050406030204" pitchFamily="18" charset="0"/>
          </a:endParaRPr>
        </a:p>
      </dgm:t>
    </dgm:pt>
    <dgm:pt modelId="{7F48C9A3-C7E0-43DD-A414-700203786E00}" type="parTrans" cxnId="{B309A6CA-F5B0-4C24-A188-DF4AC7D46C4C}">
      <dgm:prSet/>
      <dgm:spPr/>
      <dgm:t>
        <a:bodyPr/>
        <a:lstStyle/>
        <a:p>
          <a:endParaRPr lang="en-US" sz="1400"/>
        </a:p>
      </dgm:t>
    </dgm:pt>
    <dgm:pt modelId="{F37D0D2C-96AB-4910-B4ED-FC73446EA44A}" type="sibTrans" cxnId="{B309A6CA-F5B0-4C24-A188-DF4AC7D46C4C}">
      <dgm:prSet/>
      <dgm:spPr/>
      <dgm:t>
        <a:bodyPr/>
        <a:lstStyle/>
        <a:p>
          <a:endParaRPr lang="en-US" sz="1400"/>
        </a:p>
      </dgm:t>
    </dgm:pt>
    <dgm:pt modelId="{34A45C06-661A-45F4-AEA2-1AE92AE8D357}" type="pres">
      <dgm:prSet presAssocID="{F7BCFE2E-0F08-4A54-A5E3-4C9FE09F3525}" presName="linearFlow" presStyleCnt="0">
        <dgm:presLayoutVars>
          <dgm:dir/>
          <dgm:resizeHandles val="exact"/>
        </dgm:presLayoutVars>
      </dgm:prSet>
      <dgm:spPr/>
    </dgm:pt>
    <dgm:pt modelId="{148ACAA2-0049-44E4-A476-C6B7BD674486}" type="pres">
      <dgm:prSet presAssocID="{A7845153-3014-4025-A5B3-0C93E50C384E}" presName="composite" presStyleCnt="0"/>
      <dgm:spPr/>
    </dgm:pt>
    <dgm:pt modelId="{1A186C1F-5B31-42FC-BD49-5A0BC626EA31}" type="pres">
      <dgm:prSet presAssocID="{A7845153-3014-4025-A5B3-0C93E50C384E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E0CA202-7F24-4D0F-9629-CC423E670E4C}" type="pres">
      <dgm:prSet presAssocID="{A7845153-3014-4025-A5B3-0C93E50C384E}" presName="txShp" presStyleLbl="node1" presStyleIdx="0" presStyleCnt="3" custLinFactNeighborX="-236" custLinFactNeighborY="54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3B688B-2804-488D-B4D7-F0E00E0A80E2}" type="pres">
      <dgm:prSet presAssocID="{1210DC10-7496-4962-A909-F1837704CC45}" presName="spacing" presStyleCnt="0"/>
      <dgm:spPr/>
    </dgm:pt>
    <dgm:pt modelId="{0AD51A86-30A3-4762-BC6A-BB796BCD3107}" type="pres">
      <dgm:prSet presAssocID="{2011F8C6-703B-4028-AAFB-DC8774D68419}" presName="composite" presStyleCnt="0"/>
      <dgm:spPr/>
    </dgm:pt>
    <dgm:pt modelId="{8C7764DE-1E19-4261-A9A5-367B570445EE}" type="pres">
      <dgm:prSet presAssocID="{2011F8C6-703B-4028-AAFB-DC8774D68419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3D5D0DE-F77C-4040-BD5F-EADFAC0A7AD6}" type="pres">
      <dgm:prSet presAssocID="{2011F8C6-703B-4028-AAFB-DC8774D6841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B9A30-A8F3-4A77-8744-CB603A8E90F9}" type="pres">
      <dgm:prSet presAssocID="{2C639251-10B3-42E1-9F79-44B52466E7DD}" presName="spacing" presStyleCnt="0"/>
      <dgm:spPr/>
    </dgm:pt>
    <dgm:pt modelId="{B6554DE5-90DC-45EA-A24D-A7B1D723CC33}" type="pres">
      <dgm:prSet presAssocID="{6C96B604-B987-478E-885C-F1F6D2999808}" presName="composite" presStyleCnt="0"/>
      <dgm:spPr/>
    </dgm:pt>
    <dgm:pt modelId="{92055082-3D0A-41ED-B307-2B0DF5C7B9BD}" type="pres">
      <dgm:prSet presAssocID="{6C96B604-B987-478E-885C-F1F6D2999808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948EDD0-3DC2-4664-9B74-FFA6BA502C45}" type="pres">
      <dgm:prSet presAssocID="{6C96B604-B987-478E-885C-F1F6D299980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3766A3-62D9-4206-B6C0-C51DA85F13B1}" type="presOf" srcId="{2011F8C6-703B-4028-AAFB-DC8774D68419}" destId="{F3D5D0DE-F77C-4040-BD5F-EADFAC0A7AD6}" srcOrd="0" destOrd="0" presId="urn:microsoft.com/office/officeart/2005/8/layout/vList3#2"/>
    <dgm:cxn modelId="{B18714EC-D66E-4B62-BC79-E8891E36FE64}" type="presOf" srcId="{A7845153-3014-4025-A5B3-0C93E50C384E}" destId="{AE0CA202-7F24-4D0F-9629-CC423E670E4C}" srcOrd="0" destOrd="0" presId="urn:microsoft.com/office/officeart/2005/8/layout/vList3#2"/>
    <dgm:cxn modelId="{241D4A77-9CA2-4CF3-9FF2-E0BB5068DDB2}" type="presOf" srcId="{6C96B604-B987-478E-885C-F1F6D2999808}" destId="{7948EDD0-3DC2-4664-9B74-FFA6BA502C45}" srcOrd="0" destOrd="0" presId="urn:microsoft.com/office/officeart/2005/8/layout/vList3#2"/>
    <dgm:cxn modelId="{E4D2334A-F7F5-426C-8647-0C5E766DA2AF}" type="presOf" srcId="{F7BCFE2E-0F08-4A54-A5E3-4C9FE09F3525}" destId="{34A45C06-661A-45F4-AEA2-1AE92AE8D357}" srcOrd="0" destOrd="0" presId="urn:microsoft.com/office/officeart/2005/8/layout/vList3#2"/>
    <dgm:cxn modelId="{B309A6CA-F5B0-4C24-A188-DF4AC7D46C4C}" srcId="{F7BCFE2E-0F08-4A54-A5E3-4C9FE09F3525}" destId="{6C96B604-B987-478E-885C-F1F6D2999808}" srcOrd="2" destOrd="0" parTransId="{7F48C9A3-C7E0-43DD-A414-700203786E00}" sibTransId="{F37D0D2C-96AB-4910-B4ED-FC73446EA44A}"/>
    <dgm:cxn modelId="{9130F5EB-865F-4209-AA96-284B7FB47976}" srcId="{F7BCFE2E-0F08-4A54-A5E3-4C9FE09F3525}" destId="{2011F8C6-703B-4028-AAFB-DC8774D68419}" srcOrd="1" destOrd="0" parTransId="{8933EDF6-4EBD-49D1-A678-13FAAB1DD3A6}" sibTransId="{2C639251-10B3-42E1-9F79-44B52466E7DD}"/>
    <dgm:cxn modelId="{3A2B51EA-2B32-4414-8157-C56B2578F6C2}" srcId="{F7BCFE2E-0F08-4A54-A5E3-4C9FE09F3525}" destId="{A7845153-3014-4025-A5B3-0C93E50C384E}" srcOrd="0" destOrd="0" parTransId="{BB1152C2-D59C-4BD0-8B32-39961D524A13}" sibTransId="{1210DC10-7496-4962-A909-F1837704CC45}"/>
    <dgm:cxn modelId="{2613EB0A-22FE-4407-96BF-FC72D49EE7CE}" type="presParOf" srcId="{34A45C06-661A-45F4-AEA2-1AE92AE8D357}" destId="{148ACAA2-0049-44E4-A476-C6B7BD674486}" srcOrd="0" destOrd="0" presId="urn:microsoft.com/office/officeart/2005/8/layout/vList3#2"/>
    <dgm:cxn modelId="{2C55B9C8-8D98-42E5-A280-F4A7A1520604}" type="presParOf" srcId="{148ACAA2-0049-44E4-A476-C6B7BD674486}" destId="{1A186C1F-5B31-42FC-BD49-5A0BC626EA31}" srcOrd="0" destOrd="0" presId="urn:microsoft.com/office/officeart/2005/8/layout/vList3#2"/>
    <dgm:cxn modelId="{989CE4A2-5E44-41AB-9C2E-14B001AC8009}" type="presParOf" srcId="{148ACAA2-0049-44E4-A476-C6B7BD674486}" destId="{AE0CA202-7F24-4D0F-9629-CC423E670E4C}" srcOrd="1" destOrd="0" presId="urn:microsoft.com/office/officeart/2005/8/layout/vList3#2"/>
    <dgm:cxn modelId="{FE135851-900D-442F-8BEF-55EF8850E137}" type="presParOf" srcId="{34A45C06-661A-45F4-AEA2-1AE92AE8D357}" destId="{763B688B-2804-488D-B4D7-F0E00E0A80E2}" srcOrd="1" destOrd="0" presId="urn:microsoft.com/office/officeart/2005/8/layout/vList3#2"/>
    <dgm:cxn modelId="{E32D0B87-11B2-4AAC-8B71-9A5A5393ECE4}" type="presParOf" srcId="{34A45C06-661A-45F4-AEA2-1AE92AE8D357}" destId="{0AD51A86-30A3-4762-BC6A-BB796BCD3107}" srcOrd="2" destOrd="0" presId="urn:microsoft.com/office/officeart/2005/8/layout/vList3#2"/>
    <dgm:cxn modelId="{F13F6019-907F-4A41-ADDF-1E1564086BF8}" type="presParOf" srcId="{0AD51A86-30A3-4762-BC6A-BB796BCD3107}" destId="{8C7764DE-1E19-4261-A9A5-367B570445EE}" srcOrd="0" destOrd="0" presId="urn:microsoft.com/office/officeart/2005/8/layout/vList3#2"/>
    <dgm:cxn modelId="{8C97D693-D670-4E83-A360-F8E25351C298}" type="presParOf" srcId="{0AD51A86-30A3-4762-BC6A-BB796BCD3107}" destId="{F3D5D0DE-F77C-4040-BD5F-EADFAC0A7AD6}" srcOrd="1" destOrd="0" presId="urn:microsoft.com/office/officeart/2005/8/layout/vList3#2"/>
    <dgm:cxn modelId="{87C859A9-499D-486E-87E3-A78D6A5FAFC6}" type="presParOf" srcId="{34A45C06-661A-45F4-AEA2-1AE92AE8D357}" destId="{E8FB9A30-A8F3-4A77-8744-CB603A8E90F9}" srcOrd="3" destOrd="0" presId="urn:microsoft.com/office/officeart/2005/8/layout/vList3#2"/>
    <dgm:cxn modelId="{75DD52F7-6A7E-41E1-8E42-6A30D0883CDC}" type="presParOf" srcId="{34A45C06-661A-45F4-AEA2-1AE92AE8D357}" destId="{B6554DE5-90DC-45EA-A24D-A7B1D723CC33}" srcOrd="4" destOrd="0" presId="urn:microsoft.com/office/officeart/2005/8/layout/vList3#2"/>
    <dgm:cxn modelId="{EAD4DCDE-EB1A-485C-ACF9-15512F1C4FDA}" type="presParOf" srcId="{B6554DE5-90DC-45EA-A24D-A7B1D723CC33}" destId="{92055082-3D0A-41ED-B307-2B0DF5C7B9BD}" srcOrd="0" destOrd="0" presId="urn:microsoft.com/office/officeart/2005/8/layout/vList3#2"/>
    <dgm:cxn modelId="{D7A42539-7EA5-4A6D-9465-FE3EA7261925}" type="presParOf" srcId="{B6554DE5-90DC-45EA-A24D-A7B1D723CC33}" destId="{7948EDD0-3DC2-4664-9B74-FFA6BA502C45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71EA7-110E-4DE0-9CD5-DD42AC620512}">
      <dsp:nvSpPr>
        <dsp:cNvPr id="0" name=""/>
        <dsp:cNvSpPr/>
      </dsp:nvSpPr>
      <dsp:spPr>
        <a:xfrm rot="10800000">
          <a:off x="1072383" y="1364"/>
          <a:ext cx="3532270" cy="730706"/>
        </a:xfrm>
        <a:prstGeom prst="homePlat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221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>
              <a:latin typeface="Cambria" panose="02040503050406030204" pitchFamily="18" charset="0"/>
            </a:rPr>
            <a:t>By gear type</a:t>
          </a:r>
          <a:endParaRPr lang="en-US" sz="1400" kern="1200" dirty="0">
            <a:latin typeface="Cambria" panose="02040503050406030204" pitchFamily="18" charset="0"/>
          </a:endParaRPr>
        </a:p>
      </dsp:txBody>
      <dsp:txXfrm rot="10800000">
        <a:off x="1255059" y="1364"/>
        <a:ext cx="3349594" cy="730706"/>
      </dsp:txXfrm>
    </dsp:sp>
    <dsp:sp modelId="{99901F39-21AE-49DD-B618-FABE5AD71B47}">
      <dsp:nvSpPr>
        <dsp:cNvPr id="0" name=""/>
        <dsp:cNvSpPr/>
      </dsp:nvSpPr>
      <dsp:spPr>
        <a:xfrm>
          <a:off x="707030" y="1364"/>
          <a:ext cx="730706" cy="7307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A85B66-F2EC-4F44-8726-B2CEB7FB6A46}">
      <dsp:nvSpPr>
        <dsp:cNvPr id="0" name=""/>
        <dsp:cNvSpPr/>
      </dsp:nvSpPr>
      <dsp:spPr>
        <a:xfrm rot="10800000">
          <a:off x="1072383" y="950192"/>
          <a:ext cx="3532270" cy="730706"/>
        </a:xfrm>
        <a:prstGeom prst="homePlat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221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>
              <a:latin typeface="Cambria" panose="02040503050406030204" pitchFamily="18" charset="0"/>
            </a:rPr>
            <a:t>Fishing Ground by area</a:t>
          </a:r>
          <a:endParaRPr lang="en-US" sz="1400" kern="1200" dirty="0">
            <a:latin typeface="Cambria" panose="02040503050406030204" pitchFamily="18" charset="0"/>
          </a:endParaRPr>
        </a:p>
      </dsp:txBody>
      <dsp:txXfrm rot="10800000">
        <a:off x="1255059" y="950192"/>
        <a:ext cx="3349594" cy="730706"/>
      </dsp:txXfrm>
    </dsp:sp>
    <dsp:sp modelId="{1391B07D-C993-428A-A501-299476101944}">
      <dsp:nvSpPr>
        <dsp:cNvPr id="0" name=""/>
        <dsp:cNvSpPr/>
      </dsp:nvSpPr>
      <dsp:spPr>
        <a:xfrm>
          <a:off x="707030" y="950192"/>
          <a:ext cx="730706" cy="73070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144751-8269-40F7-88CE-8CE2D5BDBF6C}">
      <dsp:nvSpPr>
        <dsp:cNvPr id="0" name=""/>
        <dsp:cNvSpPr/>
      </dsp:nvSpPr>
      <dsp:spPr>
        <a:xfrm rot="10800000">
          <a:off x="1072383" y="1899020"/>
          <a:ext cx="3532270" cy="730706"/>
        </a:xfrm>
        <a:prstGeom prst="homePlat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221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>
              <a:latin typeface="Cambria" panose="02040503050406030204" pitchFamily="18" charset="0"/>
            </a:rPr>
            <a:t>Fish Target</a:t>
          </a:r>
          <a:endParaRPr lang="en-US" sz="1400" i="1" kern="1200" dirty="0">
            <a:latin typeface="Cambria" panose="02040503050406030204" pitchFamily="18" charset="0"/>
          </a:endParaRPr>
        </a:p>
      </dsp:txBody>
      <dsp:txXfrm rot="10800000">
        <a:off x="1255059" y="1899020"/>
        <a:ext cx="3349594" cy="730706"/>
      </dsp:txXfrm>
    </dsp:sp>
    <dsp:sp modelId="{60D107D5-7DCD-46CF-836A-8BEE437C8E2B}">
      <dsp:nvSpPr>
        <dsp:cNvPr id="0" name=""/>
        <dsp:cNvSpPr/>
      </dsp:nvSpPr>
      <dsp:spPr>
        <a:xfrm>
          <a:off x="707030" y="1899020"/>
          <a:ext cx="730706" cy="73070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B8E03-48BC-4CB8-8910-7C5777AE0D31}">
      <dsp:nvSpPr>
        <dsp:cNvPr id="0" name=""/>
        <dsp:cNvSpPr/>
      </dsp:nvSpPr>
      <dsp:spPr>
        <a:xfrm rot="10800000">
          <a:off x="1072383" y="2847848"/>
          <a:ext cx="3532270" cy="730706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221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>
              <a:latin typeface="Cambria" panose="02040503050406030204" pitchFamily="18" charset="0"/>
            </a:rPr>
            <a:t>by catch</a:t>
          </a:r>
          <a:endParaRPr lang="en-US" sz="1400" kern="1200" dirty="0">
            <a:latin typeface="Cambria" panose="02040503050406030204" pitchFamily="18" charset="0"/>
          </a:endParaRPr>
        </a:p>
      </dsp:txBody>
      <dsp:txXfrm rot="10800000">
        <a:off x="1255059" y="2847848"/>
        <a:ext cx="3349594" cy="730706"/>
      </dsp:txXfrm>
    </dsp:sp>
    <dsp:sp modelId="{B8B21B7B-4D95-4363-B707-3FC22D8A4367}">
      <dsp:nvSpPr>
        <dsp:cNvPr id="0" name=""/>
        <dsp:cNvSpPr/>
      </dsp:nvSpPr>
      <dsp:spPr>
        <a:xfrm>
          <a:off x="707030" y="2847848"/>
          <a:ext cx="730706" cy="73070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CA202-7F24-4D0F-9629-CC423E670E4C}">
      <dsp:nvSpPr>
        <dsp:cNvPr id="0" name=""/>
        <dsp:cNvSpPr/>
      </dsp:nvSpPr>
      <dsp:spPr>
        <a:xfrm rot="10800000">
          <a:off x="1047032" y="52617"/>
          <a:ext cx="3288488" cy="905957"/>
        </a:xfrm>
        <a:prstGeom prst="homePlat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502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>
              <a:latin typeface="Cambria" panose="02040503050406030204" pitchFamily="18" charset="0"/>
            </a:rPr>
            <a:t>Discard</a:t>
          </a:r>
          <a:endParaRPr lang="en-US" sz="1400" kern="1200" dirty="0">
            <a:latin typeface="Cambria" panose="02040503050406030204" pitchFamily="18" charset="0"/>
          </a:endParaRPr>
        </a:p>
      </dsp:txBody>
      <dsp:txXfrm rot="10800000">
        <a:off x="1273521" y="52617"/>
        <a:ext cx="3061999" cy="905957"/>
      </dsp:txXfrm>
    </dsp:sp>
    <dsp:sp modelId="{1A186C1F-5B31-42FC-BD49-5A0BC626EA31}">
      <dsp:nvSpPr>
        <dsp:cNvPr id="0" name=""/>
        <dsp:cNvSpPr/>
      </dsp:nvSpPr>
      <dsp:spPr>
        <a:xfrm>
          <a:off x="601814" y="2826"/>
          <a:ext cx="905957" cy="90595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5D0DE-F77C-4040-BD5F-EADFAC0A7AD6}">
      <dsp:nvSpPr>
        <dsp:cNvPr id="0" name=""/>
        <dsp:cNvSpPr/>
      </dsp:nvSpPr>
      <dsp:spPr>
        <a:xfrm rot="10800000">
          <a:off x="1054792" y="1179217"/>
          <a:ext cx="3288488" cy="905957"/>
        </a:xfrm>
        <a:prstGeom prst="homePlat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502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>
              <a:latin typeface="Cambria" panose="02040503050406030204" pitchFamily="18" charset="0"/>
            </a:rPr>
            <a:t>Ecological Related Species (ERS) </a:t>
          </a:r>
          <a:endParaRPr lang="en-US" sz="1400" kern="1200" dirty="0">
            <a:latin typeface="Cambria" panose="02040503050406030204" pitchFamily="18" charset="0"/>
          </a:endParaRPr>
        </a:p>
      </dsp:txBody>
      <dsp:txXfrm rot="10800000">
        <a:off x="1281281" y="1179217"/>
        <a:ext cx="3061999" cy="905957"/>
      </dsp:txXfrm>
    </dsp:sp>
    <dsp:sp modelId="{8C7764DE-1E19-4261-A9A5-367B570445EE}">
      <dsp:nvSpPr>
        <dsp:cNvPr id="0" name=""/>
        <dsp:cNvSpPr/>
      </dsp:nvSpPr>
      <dsp:spPr>
        <a:xfrm>
          <a:off x="601814" y="1179217"/>
          <a:ext cx="905957" cy="90595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48EDD0-3DC2-4664-9B74-FFA6BA502C45}">
      <dsp:nvSpPr>
        <dsp:cNvPr id="0" name=""/>
        <dsp:cNvSpPr/>
      </dsp:nvSpPr>
      <dsp:spPr>
        <a:xfrm rot="10800000">
          <a:off x="1054792" y="2355609"/>
          <a:ext cx="3288488" cy="90595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502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>
              <a:latin typeface="Cambria" panose="02040503050406030204" pitchFamily="18" charset="0"/>
            </a:rPr>
            <a:t>Data Hook Rate and CPUE</a:t>
          </a:r>
          <a:endParaRPr lang="en-US" sz="1400" kern="1200" dirty="0">
            <a:latin typeface="Cambria" panose="02040503050406030204" pitchFamily="18" charset="0"/>
          </a:endParaRPr>
        </a:p>
      </dsp:txBody>
      <dsp:txXfrm rot="10800000">
        <a:off x="1281281" y="2355609"/>
        <a:ext cx="3061999" cy="905957"/>
      </dsp:txXfrm>
    </dsp:sp>
    <dsp:sp modelId="{92055082-3D0A-41ED-B307-2B0DF5C7B9BD}">
      <dsp:nvSpPr>
        <dsp:cNvPr id="0" name=""/>
        <dsp:cNvSpPr/>
      </dsp:nvSpPr>
      <dsp:spPr>
        <a:xfrm>
          <a:off x="601814" y="2355609"/>
          <a:ext cx="905957" cy="90595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BBA1F-C454-4099-BB9C-89B0C433CC6E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8408C-2637-43FA-B889-62B49ADC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5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408C-2637-43FA-B889-62B49ADCF5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0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408C-2637-43FA-B889-62B49ADCF5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F926F-5C74-4AFC-967C-368CB7501454}" type="datetime1">
              <a:rPr lang="en-PH" smtClean="0"/>
              <a:t>24/06/2019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2976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01A-C4E9-4BEE-8C9C-8882F1EC0FDD}" type="datetime1">
              <a:rPr lang="en-PH" smtClean="0"/>
              <a:t>24/06/2019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3700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7447-6478-434E-AFD3-AA8C217BAEFC}" type="datetime1">
              <a:rPr lang="en-PH" smtClean="0"/>
              <a:t>24/06/2019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760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D461A-1749-4AD3-84DE-2EEB9BB99CF5}" type="datetime1">
              <a:rPr lang="en-PH" smtClean="0"/>
              <a:t>24/06/2019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07EE5D-454A-4B0F-9265-FFE8A556E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6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15F2-C285-4213-B9D2-59B8D2437ECD}" type="datetime1">
              <a:rPr lang="en-PH" smtClean="0"/>
              <a:t>24/06/2019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8754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8FDD-DFC0-4945-81AD-F1DB60B34AB2}" type="datetime1">
              <a:rPr lang="en-PH" smtClean="0"/>
              <a:t>24/06/2019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3469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6331-6E15-46A9-8937-9643F03E5FBC}" type="datetime1">
              <a:rPr lang="en-PH" smtClean="0"/>
              <a:t>24/06/2019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771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E4AD-5D68-44C5-A180-C44A4BED741C}" type="datetime1">
              <a:rPr lang="en-PH" smtClean="0"/>
              <a:t>24/06/2019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01028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5F4E-18C9-4BA6-88C5-5D2236DE1323}" type="datetime1">
              <a:rPr lang="en-PH" smtClean="0"/>
              <a:t>24/06/2019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4647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6785F-1A76-4F44-BE60-06B302A8D8E0}" type="datetime1">
              <a:rPr lang="en-PH" smtClean="0"/>
              <a:t>24/06/2019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61916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156B-B139-414C-AE04-C106E2CBFF42}" type="datetime1">
              <a:rPr lang="en-PH" smtClean="0"/>
              <a:t>24/06/2019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0118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F960A-6A5F-430F-8354-55644FF3C5D6}" type="datetime1">
              <a:rPr lang="en-PH" smtClean="0"/>
              <a:t>24/06/2019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593045-CD0D-4401-A7BF-ED91C46282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09" y="365125"/>
            <a:ext cx="1276350" cy="118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A07EE5D-454A-4B0F-9265-FFE8A556E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3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hyperlink" Target="http://www.e-logbookdjpt.kkp.go.id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23.pn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8" r="28879"/>
          <a:stretch/>
        </p:blipFill>
        <p:spPr>
          <a:xfrm>
            <a:off x="9327088" y="0"/>
            <a:ext cx="285447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62" y="18592"/>
            <a:ext cx="942975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9581" y="1508457"/>
            <a:ext cx="707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Workshop on Catch Documentation and Traceability (CDT)  System Design and Development based on  Ecosystem Approach to Management of Fisheries (EAFM)</a:t>
            </a:r>
          </a:p>
          <a:p>
            <a:pPr algn="ctr"/>
            <a:r>
              <a:rPr lang="en-PH" sz="1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25-26 June 2019 / Dili, Timor </a:t>
            </a:r>
            <a:r>
              <a:rPr lang="en-PH" sz="1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Leste</a:t>
            </a:r>
            <a:endParaRPr lang="en-PH" sz="1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32455" y="2677698"/>
            <a:ext cx="7856095" cy="1501191"/>
          </a:xfrm>
          <a:prstGeom prst="rect">
            <a:avLst/>
          </a:prstGeom>
          <a:solidFill>
            <a:srgbClr val="90C42F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PH" sz="4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</a:p>
          <a:p>
            <a:pPr algn="l"/>
            <a:endParaRPr lang="en-PH" sz="4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l"/>
            <a:r>
              <a:rPr lang="en-PH" sz="4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PH" sz="43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EA54EE3B-3FA6-42E3-83FA-5A635BA249AA}"/>
              </a:ext>
            </a:extLst>
          </p:cNvPr>
          <p:cNvSpPr txBox="1">
            <a:spLocks/>
          </p:cNvSpPr>
          <p:nvPr/>
        </p:nvSpPr>
        <p:spPr>
          <a:xfrm>
            <a:off x="353549" y="3814169"/>
            <a:ext cx="7490135" cy="71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PH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5" t="21041" r="42997" b="67630"/>
          <a:stretch/>
        </p:blipFill>
        <p:spPr>
          <a:xfrm>
            <a:off x="8017981" y="159025"/>
            <a:ext cx="1371920" cy="119040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87189" y="6147749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Supported by: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 t="35041" r="10662" b="16021"/>
          <a:stretch/>
        </p:blipFill>
        <p:spPr>
          <a:xfrm>
            <a:off x="6140060" y="5986817"/>
            <a:ext cx="1877922" cy="6296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58" y="6026574"/>
            <a:ext cx="593351" cy="5907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612" y="6030390"/>
            <a:ext cx="609888" cy="6098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793" y="6046451"/>
            <a:ext cx="760754" cy="5727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57" y="321966"/>
            <a:ext cx="3453322" cy="10274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6538" y="248216"/>
            <a:ext cx="969348" cy="101202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682918" y="2778321"/>
            <a:ext cx="7348719" cy="1418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4000" dirty="0">
                <a:solidFill>
                  <a:srgbClr val="0070C0"/>
                </a:solidFill>
                <a:latin typeface="HoratioDMed" panose="020B0602020203020303" pitchFamily="34" charset="0"/>
                <a:ea typeface="Impact" charset="0"/>
                <a:cs typeface="Impact" charset="0"/>
              </a:rPr>
              <a:t>Progress and Planning of</a:t>
            </a:r>
          </a:p>
          <a:p>
            <a:pPr>
              <a:lnSpc>
                <a:spcPts val="3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4000" dirty="0">
                <a:latin typeface="HoratioDMed" panose="020B0602020203020303" pitchFamily="34" charset="0"/>
              </a:rPr>
              <a:t>Electronic Fishing Log Book</a:t>
            </a:r>
          </a:p>
          <a:p>
            <a:pPr>
              <a:lnSpc>
                <a:spcPts val="3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4000" dirty="0">
                <a:latin typeface="HoratioDMed" panose="020B0602020203020303" pitchFamily="34" charset="0"/>
              </a:rPr>
              <a:t>in Indonesia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38BA932-E8E7-42E6-A018-11BEE9D39DBC}"/>
              </a:ext>
            </a:extLst>
          </p:cNvPr>
          <p:cNvSpPr txBox="1"/>
          <p:nvPr/>
        </p:nvSpPr>
        <p:spPr>
          <a:xfrm>
            <a:off x="4682918" y="4282433"/>
            <a:ext cx="74124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>
                <a:solidFill>
                  <a:prstClr val="black"/>
                </a:solidFill>
                <a:cs typeface="Arial" charset="0"/>
              </a:rPr>
              <a:t>Presented by</a:t>
            </a:r>
            <a:r>
              <a:rPr lang="id-ID" b="1" dirty="0">
                <a:solidFill>
                  <a:prstClr val="black"/>
                </a:solidFill>
                <a:cs typeface="Arial" charset="0"/>
              </a:rPr>
              <a:t> :</a:t>
            </a:r>
          </a:p>
          <a:p>
            <a:r>
              <a:rPr lang="id-ID" b="1" dirty="0" smtClean="0">
                <a:solidFill>
                  <a:prstClr val="black"/>
                </a:solidFill>
                <a:cs typeface="Arial" charset="0"/>
              </a:rPr>
              <a:t>Ilham</a:t>
            </a:r>
            <a:endParaRPr lang="en-US" b="1" dirty="0">
              <a:solidFill>
                <a:prstClr val="black"/>
              </a:solidFill>
              <a:cs typeface="Arial" charset="0"/>
            </a:endParaRPr>
          </a:p>
          <a:p>
            <a:endParaRPr lang="en-US" sz="1600" b="1" dirty="0">
              <a:solidFill>
                <a:prstClr val="black"/>
              </a:solidFill>
              <a:cs typeface="Arial" charset="0"/>
            </a:endParaRPr>
          </a:p>
          <a:p>
            <a:r>
              <a:rPr lang="id-ID" sz="1600" b="1" dirty="0" smtClean="0">
                <a:solidFill>
                  <a:prstClr val="black"/>
                </a:solidFill>
                <a:cs typeface="Arial" charset="0"/>
              </a:rPr>
              <a:t>Head of Sectiom </a:t>
            </a:r>
            <a:r>
              <a:rPr lang="en-US" sz="16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Fish</a:t>
            </a:r>
            <a:r>
              <a:rPr lang="id-ID" sz="16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eries</a:t>
            </a:r>
            <a:r>
              <a:rPr lang="en-US" sz="16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ea typeface="Arial" charset="0"/>
                <a:cs typeface="Arial" charset="0"/>
              </a:rPr>
              <a:t>Resources </a:t>
            </a:r>
            <a:r>
              <a:rPr lang="id-ID" sz="16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Analysis</a:t>
            </a:r>
            <a:endParaRPr lang="en-US" sz="1600" b="1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r>
              <a:rPr lang="en-US" sz="1600" b="1" dirty="0">
                <a:solidFill>
                  <a:prstClr val="black"/>
                </a:solidFill>
                <a:ea typeface="Arial" charset="0"/>
                <a:cs typeface="Arial" charset="0"/>
              </a:rPr>
              <a:t>Directorate of Fish Resources Management</a:t>
            </a:r>
            <a:endParaRPr lang="id-ID" sz="1600" b="1" dirty="0">
              <a:solidFill>
                <a:prstClr val="black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5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1486" y="637103"/>
            <a:ext cx="8524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white"/>
                </a:solidFill>
                <a:latin typeface="Impact" pitchFamily="34" charset="0"/>
              </a:rPr>
              <a:t>Distribution of Tuna by Log Book Information 2017</a:t>
            </a:r>
            <a:endParaRPr lang="en-US" sz="3200" dirty="0">
              <a:solidFill>
                <a:prstClr val="white"/>
              </a:solidFill>
              <a:latin typeface="Impact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10</a:t>
            </a:fld>
            <a:endParaRPr lang="en-PH" dirty="0"/>
          </a:p>
        </p:txBody>
      </p:sp>
      <p:pic>
        <p:nvPicPr>
          <p:cNvPr id="10" name="Picture 2" descr="D:\New folder\PETA JENIS IKAN LOGBO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6" y="1391437"/>
            <a:ext cx="9873574" cy="529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77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4139" y="667881"/>
            <a:ext cx="9514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white"/>
                </a:solidFill>
                <a:latin typeface="Impact" charset="0"/>
                <a:ea typeface="Impact" charset="0"/>
                <a:cs typeface="Impact" charset="0"/>
              </a:rPr>
              <a:t>FISHING LOGBOOK IMPROVEMENT PLANS</a:t>
            </a:r>
            <a:endParaRPr lang="en-US" sz="3200" dirty="0">
              <a:solidFill>
                <a:prstClr val="white"/>
              </a:solidFill>
              <a:latin typeface="Impact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11</a:t>
            </a:fld>
            <a:endParaRPr lang="en-PH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7"/>
          <a:stretch/>
        </p:blipFill>
        <p:spPr>
          <a:xfrm>
            <a:off x="6668315" y="2233775"/>
            <a:ext cx="4584961" cy="433205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925951" y="5105146"/>
            <a:ext cx="2257925" cy="82819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</a:rPr>
              <a:t>REGULATION </a:t>
            </a:r>
          </a:p>
        </p:txBody>
      </p:sp>
      <p:sp>
        <p:nvSpPr>
          <p:cNvPr id="12" name="Oval 11"/>
          <p:cNvSpPr/>
          <p:nvPr/>
        </p:nvSpPr>
        <p:spPr>
          <a:xfrm>
            <a:off x="5922525" y="3352256"/>
            <a:ext cx="2526708" cy="91480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defRPr/>
            </a:pPr>
            <a:r>
              <a:rPr lang="en-US" sz="1600" b="1" dirty="0">
                <a:solidFill>
                  <a:prstClr val="white"/>
                </a:solidFill>
                <a:latin typeface="Cambria" panose="02040503050406030204" pitchFamily="18" charset="0"/>
              </a:rPr>
              <a:t>IMPLEMENTATION</a:t>
            </a:r>
          </a:p>
        </p:txBody>
      </p:sp>
      <p:sp>
        <p:nvSpPr>
          <p:cNvPr id="13" name="Oval 12"/>
          <p:cNvSpPr/>
          <p:nvPr/>
        </p:nvSpPr>
        <p:spPr>
          <a:xfrm>
            <a:off x="8292534" y="1798801"/>
            <a:ext cx="2039862" cy="86994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Cambria" panose="02040503050406030204" pitchFamily="18" charset="0"/>
              </a:rPr>
              <a:t>VALIDATION </a:t>
            </a:r>
            <a:r>
              <a:rPr lang="en-US" sz="1200" b="1" dirty="0">
                <a:solidFill>
                  <a:prstClr val="white"/>
                </a:solidFill>
                <a:latin typeface="Cambria" panose="02040503050406030204" pitchFamily="18" charset="0"/>
              </a:rPr>
              <a:t>AND MANAGEMENT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59536" y="1448259"/>
            <a:ext cx="6230862" cy="128496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1400" dirty="0">
                <a:solidFill>
                  <a:prstClr val="white"/>
                </a:solidFill>
                <a:latin typeface="Cambria" panose="02040503050406030204" pitchFamily="18" charset="0"/>
              </a:rPr>
              <a:t>Application –based  validation system using Database Sharing System (DSS).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1400" dirty="0">
                <a:solidFill>
                  <a:prstClr val="white"/>
                </a:solidFill>
                <a:latin typeface="Cambria" panose="02040503050406030204" pitchFamily="18" charset="0"/>
              </a:rPr>
              <a:t>Implementing e-logbook;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1400" dirty="0">
                <a:solidFill>
                  <a:prstClr val="white"/>
                </a:solidFill>
                <a:latin typeface="Cambria" panose="02040503050406030204" pitchFamily="18" charset="0"/>
              </a:rPr>
              <a:t>Develop Fishing Logbook for small-scale fishers .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1400" dirty="0">
                <a:solidFill>
                  <a:prstClr val="white"/>
                </a:solidFill>
                <a:latin typeface="Cambria" panose="02040503050406030204" pitchFamily="18" charset="0"/>
              </a:rPr>
              <a:t>Pilot trial integrated VMS and SILOPI e-logbook 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448" y="3037892"/>
            <a:ext cx="5721712" cy="13619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1500" dirty="0">
                <a:solidFill>
                  <a:prstClr val="white"/>
                </a:solidFill>
                <a:latin typeface="Cambria" panose="02040503050406030204" pitchFamily="18" charset="0"/>
              </a:rPr>
              <a:t>Logbook data  = Fish landing data  = DATA LKU and LKP.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1500" dirty="0">
                <a:solidFill>
                  <a:prstClr val="white"/>
                </a:solidFill>
                <a:latin typeface="Cambria" panose="02040503050406030204" pitchFamily="18" charset="0"/>
              </a:rPr>
              <a:t>SILOPI improvement 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1500" dirty="0">
                <a:solidFill>
                  <a:prstClr val="white"/>
                </a:solidFill>
                <a:latin typeface="Cambria" panose="02040503050406030204" pitchFamily="18" charset="0"/>
              </a:rPr>
              <a:t>Support for logbook implementation  DGCF Decree No. 1/PER-DJPT/2016  (</a:t>
            </a:r>
            <a:r>
              <a:rPr lang="en-US" sz="1500" i="1" dirty="0" err="1">
                <a:solidFill>
                  <a:prstClr val="white"/>
                </a:solidFill>
                <a:latin typeface="Cambria" panose="02040503050406030204" pitchFamily="18" charset="0"/>
              </a:rPr>
              <a:t>Kapal</a:t>
            </a:r>
            <a:r>
              <a:rPr lang="en-US" sz="1500" i="1" dirty="0">
                <a:solidFill>
                  <a:prstClr val="white"/>
                </a:solidFill>
                <a:latin typeface="Cambria" panose="02040503050406030204" pitchFamily="18" charset="0"/>
              </a:rPr>
              <a:t> </a:t>
            </a:r>
            <a:r>
              <a:rPr lang="en-US" sz="1500" i="1" dirty="0" err="1">
                <a:solidFill>
                  <a:prstClr val="white"/>
                </a:solidFill>
                <a:latin typeface="Cambria" panose="02040503050406030204" pitchFamily="18" charset="0"/>
              </a:rPr>
              <a:t>Penyangga</a:t>
            </a:r>
            <a:r>
              <a:rPr lang="en-US" sz="1500" dirty="0">
                <a:solidFill>
                  <a:prstClr val="white"/>
                </a:solidFill>
                <a:latin typeface="Cambria" panose="02040503050406030204" pitchFamily="18" charset="0"/>
              </a:rPr>
              <a:t>).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1500" dirty="0">
                <a:solidFill>
                  <a:prstClr val="white"/>
                </a:solidFill>
                <a:latin typeface="Cambria" panose="02040503050406030204" pitchFamily="18" charset="0"/>
              </a:rPr>
              <a:t>Compliance improvement  to RFMO 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0739" y="4704470"/>
            <a:ext cx="4144491" cy="116955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Cambria" panose="02040503050406030204" pitchFamily="18" charset="0"/>
              </a:rPr>
              <a:t>Logbook implementation review  KP 48/2014 </a:t>
            </a:r>
            <a:r>
              <a:rPr lang="en-US" sz="1400" dirty="0">
                <a:solidFill>
                  <a:prstClr val="white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: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 dirty="0">
                <a:solidFill>
                  <a:prstClr val="white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Logbook has to be submitted  when landing.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 b="1" dirty="0">
                <a:solidFill>
                  <a:prstClr val="white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Stronger sanction incentive for incompliance </a:t>
            </a:r>
            <a:r>
              <a:rPr lang="en-US" sz="1400" dirty="0">
                <a:solidFill>
                  <a:prstClr val="white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 dirty="0">
                <a:solidFill>
                  <a:prstClr val="white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Administrative notification .</a:t>
            </a:r>
          </a:p>
        </p:txBody>
      </p:sp>
    </p:spTree>
    <p:extLst>
      <p:ext uri="{BB962C8B-B14F-4D97-AF65-F5344CB8AC3E}">
        <p14:creationId xmlns:p14="http://schemas.microsoft.com/office/powerpoint/2010/main" val="29155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1485" y="479199"/>
            <a:ext cx="9514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white"/>
                </a:solidFill>
                <a:latin typeface="Impact" pitchFamily="34" charset="0"/>
              </a:rPr>
              <a:t>Distribution </a:t>
            </a:r>
            <a:r>
              <a:rPr lang="id-ID" sz="2800" dirty="0">
                <a:solidFill>
                  <a:prstClr val="white"/>
                </a:solidFill>
                <a:latin typeface="Impact" pitchFamily="34" charset="0"/>
              </a:rPr>
              <a:t>0f </a:t>
            </a:r>
            <a:r>
              <a:rPr lang="en-US" sz="2800" dirty="0">
                <a:solidFill>
                  <a:prstClr val="white"/>
                </a:solidFill>
                <a:latin typeface="Impact" pitchFamily="34" charset="0"/>
              </a:rPr>
              <a:t>Fishing Gear </a:t>
            </a:r>
            <a:r>
              <a:rPr lang="id-ID" sz="2800" dirty="0">
                <a:solidFill>
                  <a:prstClr val="white"/>
                </a:solidFill>
                <a:latin typeface="Impact" pitchFamily="34" charset="0"/>
              </a:rPr>
              <a:t>to</a:t>
            </a:r>
            <a:r>
              <a:rPr lang="en-US" sz="2800" dirty="0">
                <a:solidFill>
                  <a:prstClr val="white"/>
                </a:solidFill>
                <a:latin typeface="Impact" pitchFamily="34" charset="0"/>
              </a:rPr>
              <a:t> Catch Tuna</a:t>
            </a:r>
            <a:r>
              <a:rPr lang="id-ID" sz="2800" dirty="0">
                <a:solidFill>
                  <a:prstClr val="white"/>
                </a:solidFill>
                <a:latin typeface="Impact" pitchFamily="34" charset="0"/>
              </a:rPr>
              <a:t>s</a:t>
            </a:r>
            <a:r>
              <a:rPr lang="en-US" sz="2800" dirty="0">
                <a:solidFill>
                  <a:prstClr val="white"/>
                </a:solidFill>
                <a:latin typeface="Impact" pitchFamily="34" charset="0"/>
              </a:rPr>
              <a:t> by Log Book Information 2017</a:t>
            </a:r>
            <a:endParaRPr lang="en-US" sz="2800" dirty="0">
              <a:solidFill>
                <a:prstClr val="white"/>
              </a:solidFill>
              <a:latin typeface="Impact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12</a:t>
            </a:fld>
            <a:endParaRPr lang="en-PH" dirty="0"/>
          </a:p>
        </p:txBody>
      </p:sp>
      <p:pic>
        <p:nvPicPr>
          <p:cNvPr id="7" name="Picture 2" descr="D:\New folder\PETA ALAT TANGKAP LOGBO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5" y="1403546"/>
            <a:ext cx="9514115" cy="533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4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28057" y="2481942"/>
            <a:ext cx="10025744" cy="232954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9750" algn="l" eaLnBrk="0" hangingPunct="0">
              <a:spcBef>
                <a:spcPts val="0"/>
              </a:spcBef>
              <a:tabLst>
                <a:tab pos="2695575" algn="l"/>
              </a:tabLst>
            </a:pPr>
            <a:endParaRPr lang="en-US" sz="2200" dirty="0">
              <a:solidFill>
                <a:prstClr val="white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0369" y="2945106"/>
            <a:ext cx="125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7200" b="1" dirty="0">
                <a:solidFill>
                  <a:prstClr val="white"/>
                </a:solidFill>
                <a:latin typeface="Impact" charset="0"/>
                <a:ea typeface="Impact" charset="0"/>
                <a:cs typeface="Impact" charset="0"/>
              </a:rPr>
              <a:t>3</a:t>
            </a:r>
            <a:r>
              <a:rPr lang="id-ID" sz="7200" b="1" dirty="0" smtClean="0">
                <a:solidFill>
                  <a:prstClr val="white"/>
                </a:solidFill>
                <a:latin typeface="Impact" charset="0"/>
                <a:ea typeface="Impact" charset="0"/>
                <a:cs typeface="Impact" charset="0"/>
              </a:rPr>
              <a:t> </a:t>
            </a:r>
            <a:r>
              <a:rPr lang="id-ID" sz="7200" b="1" dirty="0">
                <a:solidFill>
                  <a:prstClr val="white"/>
                </a:solidFill>
                <a:latin typeface="Impact" charset="0"/>
                <a:ea typeface="Impact" charset="0"/>
                <a:cs typeface="Impact" charset="0"/>
              </a:rPr>
              <a:t>|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26952" y="2821907"/>
            <a:ext cx="7158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800" b="1" dirty="0" smtClean="0">
                <a:solidFill>
                  <a:schemeClr val="bg1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Electronic </a:t>
            </a:r>
            <a:r>
              <a:rPr lang="id-ID" sz="4800" b="1" dirty="0">
                <a:solidFill>
                  <a:schemeClr val="bg1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Logbook in Indonesia</a:t>
            </a:r>
            <a:endParaRPr lang="sv-SE" sz="48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409" y="2663544"/>
            <a:ext cx="1852169" cy="193371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1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13</a:t>
            </a:fld>
            <a:endParaRPr lang="en-PH" dirty="0"/>
          </a:p>
        </p:txBody>
      </p:sp>
      <p:pic>
        <p:nvPicPr>
          <p:cNvPr id="9" name="Picture 2" descr="G:\logo elogbook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052" y="3501026"/>
            <a:ext cx="1160749" cy="12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64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1486" y="637103"/>
            <a:ext cx="8524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>
              <a:lnSpc>
                <a:spcPct val="98958"/>
              </a:lnSpc>
              <a:spcBef>
                <a:spcPts val="390"/>
              </a:spcBef>
            </a:pPr>
            <a:r>
              <a:rPr lang="en-US" sz="3200" spc="14" dirty="0">
                <a:solidFill>
                  <a:schemeClr val="bg1"/>
                </a:solidFill>
                <a:latin typeface="Bernard MT Condensed"/>
                <a:cs typeface="Bernard MT Condensed"/>
              </a:rPr>
              <a:t>why e</a:t>
            </a:r>
            <a:r>
              <a:rPr lang="en-US" sz="3200" spc="4" dirty="0">
                <a:solidFill>
                  <a:schemeClr val="bg1"/>
                </a:solidFill>
                <a:latin typeface="Bernard MT Condensed"/>
                <a:cs typeface="Bernard MT Condensed"/>
              </a:rPr>
              <a:t>-</a:t>
            </a:r>
            <a:r>
              <a:rPr lang="en-US" sz="3200" dirty="0">
                <a:solidFill>
                  <a:schemeClr val="bg1"/>
                </a:solidFill>
                <a:latin typeface="Bernard MT Condensed"/>
                <a:cs typeface="Bernard MT Condensed"/>
              </a:rPr>
              <a:t>LOG BOOK</a:t>
            </a:r>
            <a:r>
              <a:rPr lang="en-US" sz="3200" spc="9" dirty="0">
                <a:solidFill>
                  <a:schemeClr val="bg1"/>
                </a:solidFill>
                <a:latin typeface="Bernard MT Condensed"/>
                <a:cs typeface="Bernard MT Condensed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Bernard MT Condensed"/>
                <a:cs typeface="Bernard MT Condensed"/>
              </a:rPr>
              <a:t>???</a:t>
            </a:r>
            <a:endParaRPr lang="en-US" sz="3200" dirty="0">
              <a:solidFill>
                <a:schemeClr val="bg1"/>
              </a:solidFill>
              <a:latin typeface="Bernard MT Condensed"/>
              <a:cs typeface="Bernard MT Condensed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14</a:t>
            </a:fld>
            <a:endParaRPr lang="en-PH" dirty="0"/>
          </a:p>
        </p:txBody>
      </p:sp>
      <p:sp>
        <p:nvSpPr>
          <p:cNvPr id="7" name="object 17"/>
          <p:cNvSpPr/>
          <p:nvPr/>
        </p:nvSpPr>
        <p:spPr>
          <a:xfrm>
            <a:off x="3957536" y="853993"/>
            <a:ext cx="6558064" cy="58884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18"/>
          <p:cNvSpPr/>
          <p:nvPr/>
        </p:nvSpPr>
        <p:spPr>
          <a:xfrm>
            <a:off x="486383" y="2470826"/>
            <a:ext cx="3618689" cy="32490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1" name="Picture 2" descr="G:\logo elogbook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91" y="474119"/>
            <a:ext cx="817007" cy="9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61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1486" y="637103"/>
            <a:ext cx="8524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d-ID" sz="3200" dirty="0" smtClean="0">
                <a:solidFill>
                  <a:prstClr val="white"/>
                </a:solidFill>
                <a:latin typeface="Impact" pitchFamily="34" charset="0"/>
              </a:rPr>
              <a:t>E-Log Book </a:t>
            </a:r>
            <a:r>
              <a:rPr lang="en-US" sz="3200" dirty="0" smtClean="0">
                <a:solidFill>
                  <a:prstClr val="white"/>
                </a:solidFill>
                <a:latin typeface="Impact" pitchFamily="34" charset="0"/>
              </a:rPr>
              <a:t> </a:t>
            </a:r>
            <a:r>
              <a:rPr lang="id-ID" sz="3200" dirty="0" smtClean="0">
                <a:solidFill>
                  <a:prstClr val="white"/>
                </a:solidFill>
                <a:latin typeface="Impact" pitchFamily="34" charset="0"/>
              </a:rPr>
              <a:t>implementation</a:t>
            </a:r>
            <a:endParaRPr lang="en-US" sz="3200" dirty="0">
              <a:solidFill>
                <a:prstClr val="white"/>
              </a:solidFill>
              <a:latin typeface="Impact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15</a:t>
            </a:fld>
            <a:endParaRPr lang="en-PH" dirty="0"/>
          </a:p>
        </p:txBody>
      </p:sp>
      <p:sp>
        <p:nvSpPr>
          <p:cNvPr id="7" name="object 14"/>
          <p:cNvSpPr/>
          <p:nvPr/>
        </p:nvSpPr>
        <p:spPr>
          <a:xfrm>
            <a:off x="496960" y="1425716"/>
            <a:ext cx="10058399" cy="5140116"/>
          </a:xfrm>
          <a:custGeom>
            <a:avLst/>
            <a:gdLst/>
            <a:ahLst/>
            <a:cxnLst/>
            <a:rect l="l" t="t" r="r" b="b"/>
            <a:pathLst>
              <a:path w="8861679" h="5560314">
                <a:moveTo>
                  <a:pt x="0" y="5560314"/>
                </a:moveTo>
                <a:lnTo>
                  <a:pt x="8861679" y="5560314"/>
                </a:lnTo>
                <a:lnTo>
                  <a:pt x="8861679" y="0"/>
                </a:lnTo>
                <a:lnTo>
                  <a:pt x="0" y="0"/>
                </a:lnTo>
                <a:lnTo>
                  <a:pt x="0" y="5560314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15"/>
          <p:cNvSpPr/>
          <p:nvPr/>
        </p:nvSpPr>
        <p:spPr>
          <a:xfrm>
            <a:off x="936173" y="1543987"/>
            <a:ext cx="9386838" cy="4774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9" name="Picture 2" descr="G:\logo elogbook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66" y="459487"/>
            <a:ext cx="859129" cy="95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37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1486" y="637103"/>
            <a:ext cx="8524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d-ID" sz="3200" dirty="0" smtClean="0">
                <a:solidFill>
                  <a:prstClr val="white"/>
                </a:solidFill>
                <a:latin typeface="Impact" pitchFamily="34" charset="0"/>
              </a:rPr>
              <a:t>E-</a:t>
            </a:r>
            <a:r>
              <a:rPr lang="en-US" sz="3200" dirty="0" smtClean="0">
                <a:solidFill>
                  <a:prstClr val="white"/>
                </a:solidFill>
                <a:latin typeface="Impact" pitchFamily="34" charset="0"/>
              </a:rPr>
              <a:t>Log </a:t>
            </a:r>
            <a:r>
              <a:rPr lang="en-US" sz="3200" dirty="0">
                <a:solidFill>
                  <a:prstClr val="white"/>
                </a:solidFill>
                <a:latin typeface="Impact" pitchFamily="34" charset="0"/>
              </a:rPr>
              <a:t>Book </a:t>
            </a:r>
            <a:r>
              <a:rPr lang="id-ID" sz="3200" dirty="0" smtClean="0">
                <a:solidFill>
                  <a:prstClr val="white"/>
                </a:solidFill>
                <a:latin typeface="Impact" pitchFamily="34" charset="0"/>
              </a:rPr>
              <a:t>MECHANISM</a:t>
            </a:r>
            <a:endParaRPr lang="en-US" sz="3200" dirty="0">
              <a:solidFill>
                <a:prstClr val="white"/>
              </a:solidFill>
              <a:latin typeface="Impact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16</a:t>
            </a:fld>
            <a:endParaRPr lang="en-PH" dirty="0"/>
          </a:p>
        </p:txBody>
      </p:sp>
      <p:grpSp>
        <p:nvGrpSpPr>
          <p:cNvPr id="6" name="Group 5"/>
          <p:cNvGrpSpPr/>
          <p:nvPr/>
        </p:nvGrpSpPr>
        <p:grpSpPr>
          <a:xfrm>
            <a:off x="735495" y="1555584"/>
            <a:ext cx="10078279" cy="4645123"/>
            <a:chOff x="114906" y="902080"/>
            <a:chExt cx="8907682" cy="5486580"/>
          </a:xfrm>
        </p:grpSpPr>
        <p:sp>
          <p:nvSpPr>
            <p:cNvPr id="7" name="object 26"/>
            <p:cNvSpPr/>
            <p:nvPr/>
          </p:nvSpPr>
          <p:spPr>
            <a:xfrm>
              <a:off x="1387475" y="2480564"/>
              <a:ext cx="28575" cy="28701"/>
            </a:xfrm>
            <a:custGeom>
              <a:avLst/>
              <a:gdLst/>
              <a:ahLst/>
              <a:cxnLst/>
              <a:rect l="l" t="t" r="r" b="b"/>
              <a:pathLst>
                <a:path w="28575" h="28701">
                  <a:moveTo>
                    <a:pt x="28575" y="14350"/>
                  </a:moveTo>
                  <a:lnTo>
                    <a:pt x="28575" y="6476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476"/>
                  </a:lnTo>
                  <a:lnTo>
                    <a:pt x="0" y="22225"/>
                  </a:lnTo>
                  <a:lnTo>
                    <a:pt x="6350" y="28701"/>
                  </a:lnTo>
                  <a:lnTo>
                    <a:pt x="22225" y="28701"/>
                  </a:lnTo>
                  <a:lnTo>
                    <a:pt x="28575" y="22225"/>
                  </a:lnTo>
                  <a:lnTo>
                    <a:pt x="28575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27"/>
            <p:cNvSpPr/>
            <p:nvPr/>
          </p:nvSpPr>
          <p:spPr>
            <a:xfrm>
              <a:off x="1387475" y="2423414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350"/>
                  </a:moveTo>
                  <a:lnTo>
                    <a:pt x="28575" y="6476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476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225" y="28575"/>
                  </a:lnTo>
                  <a:lnTo>
                    <a:pt x="28575" y="22225"/>
                  </a:lnTo>
                  <a:lnTo>
                    <a:pt x="28575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28"/>
            <p:cNvSpPr/>
            <p:nvPr/>
          </p:nvSpPr>
          <p:spPr>
            <a:xfrm>
              <a:off x="1387475" y="2366264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0" y="6350"/>
                  </a:moveTo>
                  <a:lnTo>
                    <a:pt x="0" y="22225"/>
                  </a:lnTo>
                  <a:lnTo>
                    <a:pt x="6350" y="28575"/>
                  </a:lnTo>
                  <a:lnTo>
                    <a:pt x="22225" y="28575"/>
                  </a:lnTo>
                  <a:lnTo>
                    <a:pt x="28575" y="22225"/>
                  </a:lnTo>
                  <a:lnTo>
                    <a:pt x="28575" y="6350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29"/>
            <p:cNvSpPr/>
            <p:nvPr/>
          </p:nvSpPr>
          <p:spPr>
            <a:xfrm>
              <a:off x="1387475" y="2309114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224"/>
                  </a:moveTo>
                  <a:lnTo>
                    <a:pt x="28575" y="6350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225" y="28575"/>
                  </a:lnTo>
                  <a:lnTo>
                    <a:pt x="28575" y="22225"/>
                  </a:lnTo>
                  <a:lnTo>
                    <a:pt x="28575" y="14224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30"/>
            <p:cNvSpPr/>
            <p:nvPr/>
          </p:nvSpPr>
          <p:spPr>
            <a:xfrm>
              <a:off x="1387475" y="2251964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224"/>
                  </a:moveTo>
                  <a:lnTo>
                    <a:pt x="28575" y="6350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22098"/>
                  </a:lnTo>
                  <a:lnTo>
                    <a:pt x="6350" y="28575"/>
                  </a:lnTo>
                  <a:lnTo>
                    <a:pt x="22225" y="28575"/>
                  </a:lnTo>
                  <a:lnTo>
                    <a:pt x="28575" y="22098"/>
                  </a:lnTo>
                  <a:lnTo>
                    <a:pt x="28575" y="14224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31"/>
            <p:cNvSpPr/>
            <p:nvPr/>
          </p:nvSpPr>
          <p:spPr>
            <a:xfrm>
              <a:off x="1387475" y="2194687"/>
              <a:ext cx="28575" cy="28701"/>
            </a:xfrm>
            <a:custGeom>
              <a:avLst/>
              <a:gdLst/>
              <a:ahLst/>
              <a:cxnLst/>
              <a:rect l="l" t="t" r="r" b="b"/>
              <a:pathLst>
                <a:path w="28575" h="28701">
                  <a:moveTo>
                    <a:pt x="28575" y="14350"/>
                  </a:moveTo>
                  <a:lnTo>
                    <a:pt x="28575" y="6476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476"/>
                  </a:lnTo>
                  <a:lnTo>
                    <a:pt x="0" y="22225"/>
                  </a:lnTo>
                  <a:lnTo>
                    <a:pt x="6350" y="28701"/>
                  </a:lnTo>
                  <a:lnTo>
                    <a:pt x="22225" y="28701"/>
                  </a:lnTo>
                  <a:lnTo>
                    <a:pt x="28575" y="22225"/>
                  </a:lnTo>
                  <a:lnTo>
                    <a:pt x="28575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32"/>
            <p:cNvSpPr/>
            <p:nvPr/>
          </p:nvSpPr>
          <p:spPr>
            <a:xfrm>
              <a:off x="1387475" y="213753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350"/>
                  </a:moveTo>
                  <a:lnTo>
                    <a:pt x="28575" y="6350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225" y="28575"/>
                  </a:lnTo>
                  <a:lnTo>
                    <a:pt x="28575" y="22225"/>
                  </a:lnTo>
                  <a:lnTo>
                    <a:pt x="28575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33"/>
            <p:cNvSpPr/>
            <p:nvPr/>
          </p:nvSpPr>
          <p:spPr>
            <a:xfrm>
              <a:off x="1334008" y="2133727"/>
              <a:ext cx="28701" cy="28575"/>
            </a:xfrm>
            <a:custGeom>
              <a:avLst/>
              <a:gdLst/>
              <a:ahLst/>
              <a:cxnLst/>
              <a:rect l="l" t="t" r="r" b="b"/>
              <a:pathLst>
                <a:path w="28701" h="28575">
                  <a:moveTo>
                    <a:pt x="28701" y="14350"/>
                  </a:moveTo>
                  <a:lnTo>
                    <a:pt x="28701" y="6476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476"/>
                  </a:lnTo>
                  <a:lnTo>
                    <a:pt x="0" y="22225"/>
                  </a:lnTo>
                  <a:lnTo>
                    <a:pt x="6476" y="28575"/>
                  </a:lnTo>
                  <a:lnTo>
                    <a:pt x="22225" y="28575"/>
                  </a:lnTo>
                  <a:lnTo>
                    <a:pt x="28701" y="22225"/>
                  </a:lnTo>
                  <a:lnTo>
                    <a:pt x="28701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34"/>
            <p:cNvSpPr/>
            <p:nvPr/>
          </p:nvSpPr>
          <p:spPr>
            <a:xfrm>
              <a:off x="1276858" y="213372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350"/>
                  </a:moveTo>
                  <a:lnTo>
                    <a:pt x="28575" y="6476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476"/>
                  </a:lnTo>
                  <a:lnTo>
                    <a:pt x="0" y="22225"/>
                  </a:lnTo>
                  <a:lnTo>
                    <a:pt x="6476" y="28575"/>
                  </a:lnTo>
                  <a:lnTo>
                    <a:pt x="22225" y="28575"/>
                  </a:lnTo>
                  <a:lnTo>
                    <a:pt x="28575" y="22225"/>
                  </a:lnTo>
                  <a:lnTo>
                    <a:pt x="28575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35"/>
            <p:cNvSpPr/>
            <p:nvPr/>
          </p:nvSpPr>
          <p:spPr>
            <a:xfrm>
              <a:off x="1219708" y="2133727"/>
              <a:ext cx="28600" cy="28575"/>
            </a:xfrm>
            <a:custGeom>
              <a:avLst/>
              <a:gdLst/>
              <a:ahLst/>
              <a:cxnLst/>
              <a:rect l="l" t="t" r="r" b="b"/>
              <a:pathLst>
                <a:path w="28600" h="28575">
                  <a:moveTo>
                    <a:pt x="28600" y="14350"/>
                  </a:moveTo>
                  <a:lnTo>
                    <a:pt x="28600" y="6476"/>
                  </a:lnTo>
                  <a:lnTo>
                    <a:pt x="22212" y="0"/>
                  </a:lnTo>
                  <a:lnTo>
                    <a:pt x="6400" y="0"/>
                  </a:lnTo>
                  <a:lnTo>
                    <a:pt x="0" y="6476"/>
                  </a:lnTo>
                  <a:lnTo>
                    <a:pt x="0" y="22225"/>
                  </a:lnTo>
                  <a:lnTo>
                    <a:pt x="6400" y="28575"/>
                  </a:lnTo>
                  <a:lnTo>
                    <a:pt x="22212" y="28575"/>
                  </a:lnTo>
                  <a:lnTo>
                    <a:pt x="28600" y="22225"/>
                  </a:lnTo>
                  <a:lnTo>
                    <a:pt x="28600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36"/>
            <p:cNvSpPr/>
            <p:nvPr/>
          </p:nvSpPr>
          <p:spPr>
            <a:xfrm>
              <a:off x="1162532" y="2133727"/>
              <a:ext cx="28600" cy="28575"/>
            </a:xfrm>
            <a:custGeom>
              <a:avLst/>
              <a:gdLst/>
              <a:ahLst/>
              <a:cxnLst/>
              <a:rect l="l" t="t" r="r" b="b"/>
              <a:pathLst>
                <a:path w="28600" h="28575">
                  <a:moveTo>
                    <a:pt x="28600" y="14350"/>
                  </a:moveTo>
                  <a:lnTo>
                    <a:pt x="28600" y="6476"/>
                  </a:lnTo>
                  <a:lnTo>
                    <a:pt x="22199" y="0"/>
                  </a:lnTo>
                  <a:lnTo>
                    <a:pt x="6388" y="0"/>
                  </a:lnTo>
                  <a:lnTo>
                    <a:pt x="0" y="6476"/>
                  </a:lnTo>
                  <a:lnTo>
                    <a:pt x="0" y="22225"/>
                  </a:lnTo>
                  <a:lnTo>
                    <a:pt x="6388" y="28575"/>
                  </a:lnTo>
                  <a:lnTo>
                    <a:pt x="22199" y="28575"/>
                  </a:lnTo>
                  <a:lnTo>
                    <a:pt x="28600" y="22225"/>
                  </a:lnTo>
                  <a:lnTo>
                    <a:pt x="28600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37"/>
            <p:cNvSpPr/>
            <p:nvPr/>
          </p:nvSpPr>
          <p:spPr>
            <a:xfrm>
              <a:off x="1105357" y="2133727"/>
              <a:ext cx="28600" cy="28575"/>
            </a:xfrm>
            <a:custGeom>
              <a:avLst/>
              <a:gdLst/>
              <a:ahLst/>
              <a:cxnLst/>
              <a:rect l="l" t="t" r="r" b="b"/>
              <a:pathLst>
                <a:path w="28600" h="28575">
                  <a:moveTo>
                    <a:pt x="28600" y="14350"/>
                  </a:moveTo>
                  <a:lnTo>
                    <a:pt x="28600" y="6476"/>
                  </a:lnTo>
                  <a:lnTo>
                    <a:pt x="22199" y="0"/>
                  </a:lnTo>
                  <a:lnTo>
                    <a:pt x="6388" y="0"/>
                  </a:lnTo>
                  <a:lnTo>
                    <a:pt x="0" y="6476"/>
                  </a:lnTo>
                  <a:lnTo>
                    <a:pt x="0" y="22225"/>
                  </a:lnTo>
                  <a:lnTo>
                    <a:pt x="6388" y="28575"/>
                  </a:lnTo>
                  <a:lnTo>
                    <a:pt x="22199" y="28575"/>
                  </a:lnTo>
                  <a:lnTo>
                    <a:pt x="28600" y="22225"/>
                  </a:lnTo>
                  <a:lnTo>
                    <a:pt x="28600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38"/>
            <p:cNvSpPr/>
            <p:nvPr/>
          </p:nvSpPr>
          <p:spPr>
            <a:xfrm>
              <a:off x="1048169" y="2133727"/>
              <a:ext cx="28613" cy="28575"/>
            </a:xfrm>
            <a:custGeom>
              <a:avLst/>
              <a:gdLst/>
              <a:ahLst/>
              <a:cxnLst/>
              <a:rect l="l" t="t" r="r" b="b"/>
              <a:pathLst>
                <a:path w="28613" h="28575">
                  <a:moveTo>
                    <a:pt x="28613" y="14350"/>
                  </a:moveTo>
                  <a:lnTo>
                    <a:pt x="28613" y="6476"/>
                  </a:lnTo>
                  <a:lnTo>
                    <a:pt x="22212" y="0"/>
                  </a:lnTo>
                  <a:lnTo>
                    <a:pt x="6400" y="0"/>
                  </a:lnTo>
                  <a:lnTo>
                    <a:pt x="0" y="6476"/>
                  </a:lnTo>
                  <a:lnTo>
                    <a:pt x="0" y="22225"/>
                  </a:lnTo>
                  <a:lnTo>
                    <a:pt x="6400" y="28575"/>
                  </a:lnTo>
                  <a:lnTo>
                    <a:pt x="22212" y="28575"/>
                  </a:lnTo>
                  <a:lnTo>
                    <a:pt x="28613" y="22225"/>
                  </a:lnTo>
                  <a:lnTo>
                    <a:pt x="28613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39"/>
            <p:cNvSpPr/>
            <p:nvPr/>
          </p:nvSpPr>
          <p:spPr>
            <a:xfrm>
              <a:off x="990993" y="2133727"/>
              <a:ext cx="28600" cy="28575"/>
            </a:xfrm>
            <a:custGeom>
              <a:avLst/>
              <a:gdLst/>
              <a:ahLst/>
              <a:cxnLst/>
              <a:rect l="l" t="t" r="r" b="b"/>
              <a:pathLst>
                <a:path w="28600" h="28575">
                  <a:moveTo>
                    <a:pt x="28600" y="14350"/>
                  </a:moveTo>
                  <a:lnTo>
                    <a:pt x="28600" y="6476"/>
                  </a:lnTo>
                  <a:lnTo>
                    <a:pt x="22212" y="0"/>
                  </a:lnTo>
                  <a:lnTo>
                    <a:pt x="6400" y="0"/>
                  </a:lnTo>
                  <a:lnTo>
                    <a:pt x="0" y="6476"/>
                  </a:lnTo>
                  <a:lnTo>
                    <a:pt x="0" y="22225"/>
                  </a:lnTo>
                  <a:lnTo>
                    <a:pt x="6400" y="28575"/>
                  </a:lnTo>
                  <a:lnTo>
                    <a:pt x="22212" y="28575"/>
                  </a:lnTo>
                  <a:lnTo>
                    <a:pt x="28600" y="22225"/>
                  </a:lnTo>
                  <a:lnTo>
                    <a:pt x="28600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40"/>
            <p:cNvSpPr/>
            <p:nvPr/>
          </p:nvSpPr>
          <p:spPr>
            <a:xfrm>
              <a:off x="933818" y="2133727"/>
              <a:ext cx="28600" cy="28575"/>
            </a:xfrm>
            <a:custGeom>
              <a:avLst/>
              <a:gdLst/>
              <a:ahLst/>
              <a:cxnLst/>
              <a:rect l="l" t="t" r="r" b="b"/>
              <a:pathLst>
                <a:path w="28600" h="28575">
                  <a:moveTo>
                    <a:pt x="28600" y="14350"/>
                  </a:moveTo>
                  <a:lnTo>
                    <a:pt x="28600" y="6476"/>
                  </a:lnTo>
                  <a:lnTo>
                    <a:pt x="22199" y="0"/>
                  </a:lnTo>
                  <a:lnTo>
                    <a:pt x="6388" y="0"/>
                  </a:lnTo>
                  <a:lnTo>
                    <a:pt x="0" y="6476"/>
                  </a:lnTo>
                  <a:lnTo>
                    <a:pt x="0" y="22225"/>
                  </a:lnTo>
                  <a:lnTo>
                    <a:pt x="6388" y="28575"/>
                  </a:lnTo>
                  <a:lnTo>
                    <a:pt x="22199" y="28575"/>
                  </a:lnTo>
                  <a:lnTo>
                    <a:pt x="28600" y="22225"/>
                  </a:lnTo>
                  <a:lnTo>
                    <a:pt x="28600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41"/>
            <p:cNvSpPr/>
            <p:nvPr/>
          </p:nvSpPr>
          <p:spPr>
            <a:xfrm>
              <a:off x="876642" y="2133727"/>
              <a:ext cx="28600" cy="28575"/>
            </a:xfrm>
            <a:custGeom>
              <a:avLst/>
              <a:gdLst/>
              <a:ahLst/>
              <a:cxnLst/>
              <a:rect l="l" t="t" r="r" b="b"/>
              <a:pathLst>
                <a:path w="28600" h="28575">
                  <a:moveTo>
                    <a:pt x="28600" y="14350"/>
                  </a:moveTo>
                  <a:lnTo>
                    <a:pt x="28600" y="6476"/>
                  </a:lnTo>
                  <a:lnTo>
                    <a:pt x="22199" y="0"/>
                  </a:lnTo>
                  <a:lnTo>
                    <a:pt x="6388" y="0"/>
                  </a:lnTo>
                  <a:lnTo>
                    <a:pt x="0" y="6476"/>
                  </a:lnTo>
                  <a:lnTo>
                    <a:pt x="0" y="22225"/>
                  </a:lnTo>
                  <a:lnTo>
                    <a:pt x="6388" y="28575"/>
                  </a:lnTo>
                  <a:lnTo>
                    <a:pt x="22199" y="28575"/>
                  </a:lnTo>
                  <a:lnTo>
                    <a:pt x="28600" y="22225"/>
                  </a:lnTo>
                  <a:lnTo>
                    <a:pt x="28600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42"/>
            <p:cNvSpPr/>
            <p:nvPr/>
          </p:nvSpPr>
          <p:spPr>
            <a:xfrm>
              <a:off x="823912" y="2129282"/>
              <a:ext cx="28575" cy="28701"/>
            </a:xfrm>
            <a:custGeom>
              <a:avLst/>
              <a:gdLst/>
              <a:ahLst/>
              <a:cxnLst/>
              <a:rect l="l" t="t" r="r" b="b"/>
              <a:pathLst>
                <a:path w="28575" h="28701">
                  <a:moveTo>
                    <a:pt x="28575" y="14350"/>
                  </a:moveTo>
                  <a:lnTo>
                    <a:pt x="28575" y="6476"/>
                  </a:lnTo>
                  <a:lnTo>
                    <a:pt x="22174" y="0"/>
                  </a:lnTo>
                  <a:lnTo>
                    <a:pt x="6400" y="0"/>
                  </a:lnTo>
                  <a:lnTo>
                    <a:pt x="0" y="6476"/>
                  </a:lnTo>
                  <a:lnTo>
                    <a:pt x="0" y="22225"/>
                  </a:lnTo>
                  <a:lnTo>
                    <a:pt x="6400" y="28701"/>
                  </a:lnTo>
                  <a:lnTo>
                    <a:pt x="22174" y="28701"/>
                  </a:lnTo>
                  <a:lnTo>
                    <a:pt x="28575" y="22225"/>
                  </a:lnTo>
                  <a:lnTo>
                    <a:pt x="28575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43"/>
            <p:cNvSpPr/>
            <p:nvPr/>
          </p:nvSpPr>
          <p:spPr>
            <a:xfrm>
              <a:off x="823912" y="2072132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350"/>
                  </a:moveTo>
                  <a:lnTo>
                    <a:pt x="28575" y="6350"/>
                  </a:lnTo>
                  <a:lnTo>
                    <a:pt x="22174" y="0"/>
                  </a:lnTo>
                  <a:lnTo>
                    <a:pt x="6400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400" y="28575"/>
                  </a:lnTo>
                  <a:lnTo>
                    <a:pt x="22174" y="28575"/>
                  </a:lnTo>
                  <a:lnTo>
                    <a:pt x="28575" y="22225"/>
                  </a:lnTo>
                  <a:lnTo>
                    <a:pt x="28575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44"/>
            <p:cNvSpPr/>
            <p:nvPr/>
          </p:nvSpPr>
          <p:spPr>
            <a:xfrm>
              <a:off x="823912" y="2014982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0" y="6350"/>
                  </a:moveTo>
                  <a:lnTo>
                    <a:pt x="0" y="22225"/>
                  </a:lnTo>
                  <a:lnTo>
                    <a:pt x="6400" y="28575"/>
                  </a:lnTo>
                  <a:lnTo>
                    <a:pt x="22174" y="28575"/>
                  </a:lnTo>
                  <a:lnTo>
                    <a:pt x="28575" y="22225"/>
                  </a:lnTo>
                  <a:lnTo>
                    <a:pt x="28575" y="6350"/>
                  </a:lnTo>
                  <a:lnTo>
                    <a:pt x="22174" y="0"/>
                  </a:lnTo>
                  <a:lnTo>
                    <a:pt x="6400" y="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45"/>
            <p:cNvSpPr/>
            <p:nvPr/>
          </p:nvSpPr>
          <p:spPr>
            <a:xfrm>
              <a:off x="823912" y="1957832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223"/>
                  </a:moveTo>
                  <a:lnTo>
                    <a:pt x="28575" y="6350"/>
                  </a:lnTo>
                  <a:lnTo>
                    <a:pt x="22174" y="0"/>
                  </a:lnTo>
                  <a:lnTo>
                    <a:pt x="6400" y="0"/>
                  </a:lnTo>
                  <a:lnTo>
                    <a:pt x="0" y="6350"/>
                  </a:lnTo>
                  <a:lnTo>
                    <a:pt x="0" y="22097"/>
                  </a:lnTo>
                  <a:lnTo>
                    <a:pt x="6400" y="28575"/>
                  </a:lnTo>
                  <a:lnTo>
                    <a:pt x="22174" y="28575"/>
                  </a:lnTo>
                  <a:lnTo>
                    <a:pt x="28575" y="22097"/>
                  </a:lnTo>
                  <a:lnTo>
                    <a:pt x="28575" y="14223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46"/>
            <p:cNvSpPr/>
            <p:nvPr/>
          </p:nvSpPr>
          <p:spPr>
            <a:xfrm>
              <a:off x="823912" y="1900554"/>
              <a:ext cx="28575" cy="28702"/>
            </a:xfrm>
            <a:custGeom>
              <a:avLst/>
              <a:gdLst/>
              <a:ahLst/>
              <a:cxnLst/>
              <a:rect l="l" t="t" r="r" b="b"/>
              <a:pathLst>
                <a:path w="28575" h="28702">
                  <a:moveTo>
                    <a:pt x="28575" y="14350"/>
                  </a:moveTo>
                  <a:lnTo>
                    <a:pt x="28575" y="6477"/>
                  </a:lnTo>
                  <a:lnTo>
                    <a:pt x="22174" y="0"/>
                  </a:lnTo>
                  <a:lnTo>
                    <a:pt x="6400" y="0"/>
                  </a:lnTo>
                  <a:lnTo>
                    <a:pt x="0" y="6477"/>
                  </a:lnTo>
                  <a:lnTo>
                    <a:pt x="0" y="22225"/>
                  </a:lnTo>
                  <a:lnTo>
                    <a:pt x="6400" y="28702"/>
                  </a:lnTo>
                  <a:lnTo>
                    <a:pt x="22174" y="28702"/>
                  </a:lnTo>
                  <a:lnTo>
                    <a:pt x="28575" y="22225"/>
                  </a:lnTo>
                  <a:lnTo>
                    <a:pt x="28575" y="14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47"/>
            <p:cNvSpPr/>
            <p:nvPr/>
          </p:nvSpPr>
          <p:spPr>
            <a:xfrm>
              <a:off x="766762" y="1731207"/>
              <a:ext cx="63409" cy="140632"/>
            </a:xfrm>
            <a:custGeom>
              <a:avLst/>
              <a:gdLst/>
              <a:ahLst/>
              <a:cxnLst/>
              <a:rect l="l" t="t" r="r" b="b"/>
              <a:pathLst>
                <a:path w="63409" h="140632">
                  <a:moveTo>
                    <a:pt x="44099" y="135989"/>
                  </a:moveTo>
                  <a:lnTo>
                    <a:pt x="57636" y="140075"/>
                  </a:lnTo>
                  <a:lnTo>
                    <a:pt x="63409" y="140632"/>
                  </a:lnTo>
                  <a:lnTo>
                    <a:pt x="57150" y="118674"/>
                  </a:lnTo>
                  <a:lnTo>
                    <a:pt x="56966" y="0"/>
                  </a:lnTo>
                  <a:lnTo>
                    <a:pt x="43494" y="4207"/>
                  </a:lnTo>
                  <a:lnTo>
                    <a:pt x="31315" y="10862"/>
                  </a:lnTo>
                  <a:lnTo>
                    <a:pt x="20719" y="19674"/>
                  </a:lnTo>
                  <a:lnTo>
                    <a:pt x="11998" y="30351"/>
                  </a:lnTo>
                  <a:lnTo>
                    <a:pt x="5444" y="42601"/>
                  </a:lnTo>
                  <a:lnTo>
                    <a:pt x="1348" y="56132"/>
                  </a:lnTo>
                  <a:lnTo>
                    <a:pt x="0" y="70033"/>
                  </a:lnTo>
                  <a:lnTo>
                    <a:pt x="1468" y="84489"/>
                  </a:lnTo>
                  <a:lnTo>
                    <a:pt x="5679" y="97951"/>
                  </a:lnTo>
                  <a:lnTo>
                    <a:pt x="12340" y="110126"/>
                  </a:lnTo>
                  <a:lnTo>
                    <a:pt x="21159" y="120720"/>
                  </a:lnTo>
                  <a:lnTo>
                    <a:pt x="31842" y="129439"/>
                  </a:lnTo>
                  <a:lnTo>
                    <a:pt x="44099" y="135989"/>
                  </a:lnTo>
                  <a:lnTo>
                    <a:pt x="57150" y="134422"/>
                  </a:lnTo>
                  <a:lnTo>
                    <a:pt x="57150" y="126548"/>
                  </a:lnTo>
                  <a:lnTo>
                    <a:pt x="57150" y="134422"/>
                  </a:lnTo>
                  <a:lnTo>
                    <a:pt x="44099" y="135989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48"/>
            <p:cNvSpPr/>
            <p:nvPr/>
          </p:nvSpPr>
          <p:spPr>
            <a:xfrm>
              <a:off x="831622" y="1843404"/>
              <a:ext cx="21061" cy="29210"/>
            </a:xfrm>
            <a:custGeom>
              <a:avLst/>
              <a:gdLst/>
              <a:ahLst/>
              <a:cxnLst/>
              <a:rect l="l" t="t" r="r" b="b"/>
              <a:pathLst>
                <a:path w="21061" h="29210">
                  <a:moveTo>
                    <a:pt x="14649" y="28390"/>
                  </a:moveTo>
                  <a:lnTo>
                    <a:pt x="21061" y="27740"/>
                  </a:lnTo>
                  <a:lnTo>
                    <a:pt x="20864" y="22225"/>
                  </a:lnTo>
                  <a:lnTo>
                    <a:pt x="20864" y="6477"/>
                  </a:lnTo>
                  <a:lnTo>
                    <a:pt x="14464" y="0"/>
                  </a:lnTo>
                  <a:lnTo>
                    <a:pt x="6577" y="0"/>
                  </a:lnTo>
                  <a:lnTo>
                    <a:pt x="6577" y="28575"/>
                  </a:lnTo>
                  <a:lnTo>
                    <a:pt x="0" y="28574"/>
                  </a:lnTo>
                  <a:lnTo>
                    <a:pt x="6577" y="29210"/>
                  </a:lnTo>
                  <a:lnTo>
                    <a:pt x="12835" y="28574"/>
                  </a:lnTo>
                  <a:lnTo>
                    <a:pt x="14464" y="28575"/>
                  </a:lnTo>
                  <a:lnTo>
                    <a:pt x="14649" y="2839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1" name="object 49"/>
            <p:cNvSpPr/>
            <p:nvPr/>
          </p:nvSpPr>
          <p:spPr>
            <a:xfrm>
              <a:off x="823728" y="1729739"/>
              <a:ext cx="14471" cy="142099"/>
            </a:xfrm>
            <a:custGeom>
              <a:avLst/>
              <a:gdLst/>
              <a:ahLst/>
              <a:cxnLst/>
              <a:rect l="l" t="t" r="r" b="b"/>
              <a:pathLst>
                <a:path w="14471" h="142099">
                  <a:moveTo>
                    <a:pt x="183" y="120142"/>
                  </a:moveTo>
                  <a:lnTo>
                    <a:pt x="6443" y="142099"/>
                  </a:lnTo>
                  <a:lnTo>
                    <a:pt x="6584" y="113664"/>
                  </a:lnTo>
                  <a:lnTo>
                    <a:pt x="14471" y="0"/>
                  </a:lnTo>
                  <a:lnTo>
                    <a:pt x="0" y="1467"/>
                  </a:lnTo>
                  <a:lnTo>
                    <a:pt x="183" y="120142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2" name="object 50"/>
            <p:cNvSpPr/>
            <p:nvPr/>
          </p:nvSpPr>
          <p:spPr>
            <a:xfrm>
              <a:off x="830172" y="1729739"/>
              <a:ext cx="79465" cy="142239"/>
            </a:xfrm>
            <a:custGeom>
              <a:avLst/>
              <a:gdLst/>
              <a:ahLst/>
              <a:cxnLst/>
              <a:rect l="l" t="t" r="r" b="b"/>
              <a:pathLst>
                <a:path w="79465" h="142239">
                  <a:moveTo>
                    <a:pt x="35434" y="5449"/>
                  </a:moveTo>
                  <a:lnTo>
                    <a:pt x="21916" y="1349"/>
                  </a:lnTo>
                  <a:lnTo>
                    <a:pt x="8027" y="0"/>
                  </a:lnTo>
                  <a:lnTo>
                    <a:pt x="141" y="113664"/>
                  </a:lnTo>
                  <a:lnTo>
                    <a:pt x="0" y="142099"/>
                  </a:lnTo>
                  <a:lnTo>
                    <a:pt x="141" y="142239"/>
                  </a:lnTo>
                  <a:lnTo>
                    <a:pt x="8027" y="142239"/>
                  </a:lnTo>
                  <a:lnTo>
                    <a:pt x="8027" y="113664"/>
                  </a:lnTo>
                  <a:lnTo>
                    <a:pt x="15914" y="113664"/>
                  </a:lnTo>
                  <a:lnTo>
                    <a:pt x="22315" y="120142"/>
                  </a:lnTo>
                  <a:lnTo>
                    <a:pt x="22315" y="128015"/>
                  </a:lnTo>
                  <a:lnTo>
                    <a:pt x="22315" y="120142"/>
                  </a:lnTo>
                  <a:lnTo>
                    <a:pt x="22315" y="135889"/>
                  </a:lnTo>
                  <a:lnTo>
                    <a:pt x="22511" y="141405"/>
                  </a:lnTo>
                  <a:lnTo>
                    <a:pt x="35993" y="137192"/>
                  </a:lnTo>
                  <a:lnTo>
                    <a:pt x="48180" y="130531"/>
                  </a:lnTo>
                  <a:lnTo>
                    <a:pt x="58780" y="121714"/>
                  </a:lnTo>
                  <a:lnTo>
                    <a:pt x="67500" y="111036"/>
                  </a:lnTo>
                  <a:lnTo>
                    <a:pt x="74049" y="98792"/>
                  </a:lnTo>
                  <a:lnTo>
                    <a:pt x="78133" y="85274"/>
                  </a:lnTo>
                  <a:lnTo>
                    <a:pt x="79465" y="71500"/>
                  </a:lnTo>
                  <a:lnTo>
                    <a:pt x="77999" y="57015"/>
                  </a:lnTo>
                  <a:lnTo>
                    <a:pt x="73795" y="43532"/>
                  </a:lnTo>
                  <a:lnTo>
                    <a:pt x="67145" y="31342"/>
                  </a:lnTo>
                  <a:lnTo>
                    <a:pt x="58341" y="20737"/>
                  </a:lnTo>
                  <a:lnTo>
                    <a:pt x="47673" y="12008"/>
                  </a:lnTo>
                  <a:lnTo>
                    <a:pt x="35434" y="5449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3" name="object 51"/>
            <p:cNvSpPr/>
            <p:nvPr/>
          </p:nvSpPr>
          <p:spPr>
            <a:xfrm>
              <a:off x="2805049" y="1356740"/>
              <a:ext cx="381000" cy="779399"/>
            </a:xfrm>
            <a:custGeom>
              <a:avLst/>
              <a:gdLst/>
              <a:ahLst/>
              <a:cxnLst/>
              <a:rect l="l" t="t" r="r" b="b"/>
              <a:pathLst>
                <a:path w="381000" h="779399">
                  <a:moveTo>
                    <a:pt x="323850" y="324993"/>
                  </a:moveTo>
                  <a:lnTo>
                    <a:pt x="323850" y="309118"/>
                  </a:lnTo>
                  <a:lnTo>
                    <a:pt x="317500" y="302768"/>
                  </a:lnTo>
                  <a:lnTo>
                    <a:pt x="301751" y="302768"/>
                  </a:lnTo>
                  <a:lnTo>
                    <a:pt x="295275" y="309118"/>
                  </a:lnTo>
                  <a:lnTo>
                    <a:pt x="295275" y="324993"/>
                  </a:lnTo>
                  <a:lnTo>
                    <a:pt x="301751" y="331343"/>
                  </a:lnTo>
                  <a:lnTo>
                    <a:pt x="317500" y="331343"/>
                  </a:lnTo>
                  <a:lnTo>
                    <a:pt x="323850" y="324993"/>
                  </a:lnTo>
                  <a:close/>
                </a:path>
                <a:path w="381000" h="779399">
                  <a:moveTo>
                    <a:pt x="323850" y="267843"/>
                  </a:moveTo>
                  <a:lnTo>
                    <a:pt x="323850" y="259842"/>
                  </a:lnTo>
                  <a:lnTo>
                    <a:pt x="323850" y="251968"/>
                  </a:lnTo>
                  <a:lnTo>
                    <a:pt x="317500" y="245618"/>
                  </a:lnTo>
                  <a:lnTo>
                    <a:pt x="301751" y="245618"/>
                  </a:lnTo>
                  <a:lnTo>
                    <a:pt x="295275" y="251968"/>
                  </a:lnTo>
                  <a:lnTo>
                    <a:pt x="295275" y="267843"/>
                  </a:lnTo>
                  <a:lnTo>
                    <a:pt x="301751" y="274193"/>
                  </a:lnTo>
                  <a:lnTo>
                    <a:pt x="317500" y="274193"/>
                  </a:lnTo>
                  <a:lnTo>
                    <a:pt x="323850" y="267843"/>
                  </a:lnTo>
                  <a:close/>
                </a:path>
                <a:path w="381000" h="779399">
                  <a:moveTo>
                    <a:pt x="323850" y="210566"/>
                  </a:moveTo>
                  <a:lnTo>
                    <a:pt x="323850" y="202692"/>
                  </a:lnTo>
                  <a:lnTo>
                    <a:pt x="323850" y="194818"/>
                  </a:lnTo>
                  <a:lnTo>
                    <a:pt x="317500" y="188468"/>
                  </a:lnTo>
                  <a:lnTo>
                    <a:pt x="301751" y="188468"/>
                  </a:lnTo>
                  <a:lnTo>
                    <a:pt x="295275" y="194818"/>
                  </a:lnTo>
                  <a:lnTo>
                    <a:pt x="295275" y="210566"/>
                  </a:lnTo>
                  <a:lnTo>
                    <a:pt x="301751" y="217043"/>
                  </a:lnTo>
                  <a:lnTo>
                    <a:pt x="317500" y="217043"/>
                  </a:lnTo>
                  <a:lnTo>
                    <a:pt x="323850" y="210566"/>
                  </a:lnTo>
                  <a:close/>
                </a:path>
                <a:path w="381000" h="779399">
                  <a:moveTo>
                    <a:pt x="28575" y="773049"/>
                  </a:moveTo>
                  <a:lnTo>
                    <a:pt x="28575" y="757174"/>
                  </a:lnTo>
                  <a:lnTo>
                    <a:pt x="22225" y="750824"/>
                  </a:lnTo>
                  <a:lnTo>
                    <a:pt x="6476" y="750824"/>
                  </a:lnTo>
                  <a:lnTo>
                    <a:pt x="0" y="757174"/>
                  </a:lnTo>
                  <a:lnTo>
                    <a:pt x="0" y="773049"/>
                  </a:lnTo>
                  <a:lnTo>
                    <a:pt x="6476" y="779399"/>
                  </a:lnTo>
                  <a:lnTo>
                    <a:pt x="22225" y="779399"/>
                  </a:lnTo>
                  <a:lnTo>
                    <a:pt x="28575" y="773049"/>
                  </a:lnTo>
                  <a:close/>
                </a:path>
                <a:path w="381000" h="779399">
                  <a:moveTo>
                    <a:pt x="28575" y="715899"/>
                  </a:moveTo>
                  <a:lnTo>
                    <a:pt x="28575" y="707898"/>
                  </a:lnTo>
                  <a:lnTo>
                    <a:pt x="28575" y="700024"/>
                  </a:lnTo>
                  <a:lnTo>
                    <a:pt x="22225" y="693674"/>
                  </a:lnTo>
                  <a:lnTo>
                    <a:pt x="6476" y="693674"/>
                  </a:lnTo>
                  <a:lnTo>
                    <a:pt x="0" y="700024"/>
                  </a:lnTo>
                  <a:lnTo>
                    <a:pt x="0" y="715899"/>
                  </a:lnTo>
                  <a:lnTo>
                    <a:pt x="6476" y="722249"/>
                  </a:lnTo>
                  <a:lnTo>
                    <a:pt x="22225" y="722249"/>
                  </a:lnTo>
                  <a:lnTo>
                    <a:pt x="28575" y="715899"/>
                  </a:lnTo>
                  <a:close/>
                </a:path>
                <a:path w="381000" h="779399">
                  <a:moveTo>
                    <a:pt x="28575" y="658622"/>
                  </a:moveTo>
                  <a:lnTo>
                    <a:pt x="28575" y="650748"/>
                  </a:lnTo>
                  <a:lnTo>
                    <a:pt x="28575" y="642874"/>
                  </a:lnTo>
                  <a:lnTo>
                    <a:pt x="22225" y="636397"/>
                  </a:lnTo>
                  <a:lnTo>
                    <a:pt x="6476" y="636397"/>
                  </a:lnTo>
                  <a:lnTo>
                    <a:pt x="0" y="642874"/>
                  </a:lnTo>
                  <a:lnTo>
                    <a:pt x="0" y="658622"/>
                  </a:lnTo>
                  <a:lnTo>
                    <a:pt x="6476" y="665099"/>
                  </a:lnTo>
                  <a:lnTo>
                    <a:pt x="22225" y="665099"/>
                  </a:lnTo>
                  <a:lnTo>
                    <a:pt x="28575" y="658622"/>
                  </a:lnTo>
                  <a:close/>
                </a:path>
                <a:path w="381000" h="779399">
                  <a:moveTo>
                    <a:pt x="28575" y="601472"/>
                  </a:moveTo>
                  <a:lnTo>
                    <a:pt x="28575" y="593598"/>
                  </a:lnTo>
                  <a:lnTo>
                    <a:pt x="28575" y="585724"/>
                  </a:lnTo>
                  <a:lnTo>
                    <a:pt x="22225" y="579247"/>
                  </a:lnTo>
                  <a:lnTo>
                    <a:pt x="6476" y="579247"/>
                  </a:lnTo>
                  <a:lnTo>
                    <a:pt x="0" y="585724"/>
                  </a:lnTo>
                  <a:lnTo>
                    <a:pt x="0" y="601472"/>
                  </a:lnTo>
                  <a:lnTo>
                    <a:pt x="6476" y="607822"/>
                  </a:lnTo>
                  <a:lnTo>
                    <a:pt x="22225" y="607822"/>
                  </a:lnTo>
                  <a:lnTo>
                    <a:pt x="28575" y="601472"/>
                  </a:lnTo>
                  <a:close/>
                </a:path>
                <a:path w="381000" h="779399">
                  <a:moveTo>
                    <a:pt x="28575" y="544322"/>
                  </a:moveTo>
                  <a:lnTo>
                    <a:pt x="28575" y="536448"/>
                  </a:lnTo>
                  <a:lnTo>
                    <a:pt x="28575" y="528447"/>
                  </a:lnTo>
                  <a:lnTo>
                    <a:pt x="22225" y="522097"/>
                  </a:lnTo>
                  <a:lnTo>
                    <a:pt x="6476" y="522097"/>
                  </a:lnTo>
                  <a:lnTo>
                    <a:pt x="0" y="528447"/>
                  </a:lnTo>
                  <a:lnTo>
                    <a:pt x="0" y="544322"/>
                  </a:lnTo>
                  <a:lnTo>
                    <a:pt x="6476" y="550672"/>
                  </a:lnTo>
                  <a:lnTo>
                    <a:pt x="22225" y="550672"/>
                  </a:lnTo>
                  <a:lnTo>
                    <a:pt x="28575" y="544322"/>
                  </a:lnTo>
                  <a:close/>
                </a:path>
                <a:path w="381000" h="779399">
                  <a:moveTo>
                    <a:pt x="28575" y="487172"/>
                  </a:moveTo>
                  <a:lnTo>
                    <a:pt x="28575" y="471297"/>
                  </a:lnTo>
                  <a:lnTo>
                    <a:pt x="22225" y="464947"/>
                  </a:lnTo>
                  <a:lnTo>
                    <a:pt x="6476" y="464947"/>
                  </a:lnTo>
                  <a:lnTo>
                    <a:pt x="0" y="471297"/>
                  </a:lnTo>
                  <a:lnTo>
                    <a:pt x="0" y="487172"/>
                  </a:lnTo>
                  <a:lnTo>
                    <a:pt x="6476" y="493522"/>
                  </a:lnTo>
                  <a:lnTo>
                    <a:pt x="22225" y="493522"/>
                  </a:lnTo>
                  <a:lnTo>
                    <a:pt x="28575" y="487172"/>
                  </a:lnTo>
                  <a:close/>
                </a:path>
                <a:path w="381000" h="779399">
                  <a:moveTo>
                    <a:pt x="28575" y="429895"/>
                  </a:moveTo>
                  <a:lnTo>
                    <a:pt x="28575" y="422021"/>
                  </a:lnTo>
                  <a:lnTo>
                    <a:pt x="28575" y="414147"/>
                  </a:lnTo>
                  <a:lnTo>
                    <a:pt x="22225" y="407797"/>
                  </a:lnTo>
                  <a:lnTo>
                    <a:pt x="6476" y="407797"/>
                  </a:lnTo>
                  <a:lnTo>
                    <a:pt x="0" y="414147"/>
                  </a:lnTo>
                  <a:lnTo>
                    <a:pt x="0" y="429895"/>
                  </a:lnTo>
                  <a:lnTo>
                    <a:pt x="6476" y="436372"/>
                  </a:lnTo>
                  <a:lnTo>
                    <a:pt x="22225" y="436372"/>
                  </a:lnTo>
                  <a:lnTo>
                    <a:pt x="28575" y="429895"/>
                  </a:lnTo>
                  <a:close/>
                </a:path>
                <a:path w="381000" h="779399">
                  <a:moveTo>
                    <a:pt x="82042" y="426212"/>
                  </a:moveTo>
                  <a:lnTo>
                    <a:pt x="82042" y="418211"/>
                  </a:lnTo>
                  <a:lnTo>
                    <a:pt x="82042" y="410337"/>
                  </a:lnTo>
                  <a:lnTo>
                    <a:pt x="75692" y="403987"/>
                  </a:lnTo>
                  <a:lnTo>
                    <a:pt x="59817" y="403987"/>
                  </a:lnTo>
                  <a:lnTo>
                    <a:pt x="53467" y="410337"/>
                  </a:lnTo>
                  <a:lnTo>
                    <a:pt x="53467" y="426212"/>
                  </a:lnTo>
                  <a:lnTo>
                    <a:pt x="59817" y="432562"/>
                  </a:lnTo>
                  <a:lnTo>
                    <a:pt x="75692" y="432562"/>
                  </a:lnTo>
                  <a:lnTo>
                    <a:pt x="82042" y="426212"/>
                  </a:lnTo>
                  <a:close/>
                </a:path>
                <a:path w="381000" h="779399">
                  <a:moveTo>
                    <a:pt x="139192" y="426212"/>
                  </a:moveTo>
                  <a:lnTo>
                    <a:pt x="139192" y="418211"/>
                  </a:lnTo>
                  <a:lnTo>
                    <a:pt x="139192" y="410337"/>
                  </a:lnTo>
                  <a:lnTo>
                    <a:pt x="132842" y="403987"/>
                  </a:lnTo>
                  <a:lnTo>
                    <a:pt x="116967" y="403987"/>
                  </a:lnTo>
                  <a:lnTo>
                    <a:pt x="110617" y="410337"/>
                  </a:lnTo>
                  <a:lnTo>
                    <a:pt x="110617" y="426212"/>
                  </a:lnTo>
                  <a:lnTo>
                    <a:pt x="116967" y="432562"/>
                  </a:lnTo>
                  <a:lnTo>
                    <a:pt x="132842" y="432562"/>
                  </a:lnTo>
                  <a:lnTo>
                    <a:pt x="139192" y="426212"/>
                  </a:lnTo>
                  <a:close/>
                </a:path>
                <a:path w="381000" h="779399">
                  <a:moveTo>
                    <a:pt x="196342" y="426212"/>
                  </a:moveTo>
                  <a:lnTo>
                    <a:pt x="196342" y="418211"/>
                  </a:lnTo>
                  <a:lnTo>
                    <a:pt x="196342" y="410337"/>
                  </a:lnTo>
                  <a:lnTo>
                    <a:pt x="189992" y="403987"/>
                  </a:lnTo>
                  <a:lnTo>
                    <a:pt x="174244" y="403987"/>
                  </a:lnTo>
                  <a:lnTo>
                    <a:pt x="167767" y="410337"/>
                  </a:lnTo>
                  <a:lnTo>
                    <a:pt x="167767" y="426212"/>
                  </a:lnTo>
                  <a:lnTo>
                    <a:pt x="174244" y="432562"/>
                  </a:lnTo>
                  <a:lnTo>
                    <a:pt x="189992" y="432562"/>
                  </a:lnTo>
                  <a:lnTo>
                    <a:pt x="196342" y="426212"/>
                  </a:lnTo>
                  <a:close/>
                </a:path>
                <a:path w="381000" h="779399">
                  <a:moveTo>
                    <a:pt x="253619" y="426212"/>
                  </a:moveTo>
                  <a:lnTo>
                    <a:pt x="253619" y="418211"/>
                  </a:lnTo>
                  <a:lnTo>
                    <a:pt x="253619" y="410337"/>
                  </a:lnTo>
                  <a:lnTo>
                    <a:pt x="247142" y="403987"/>
                  </a:lnTo>
                  <a:lnTo>
                    <a:pt x="231394" y="403987"/>
                  </a:lnTo>
                  <a:lnTo>
                    <a:pt x="224917" y="410337"/>
                  </a:lnTo>
                  <a:lnTo>
                    <a:pt x="224917" y="426212"/>
                  </a:lnTo>
                  <a:lnTo>
                    <a:pt x="231394" y="432562"/>
                  </a:lnTo>
                  <a:lnTo>
                    <a:pt x="247142" y="432562"/>
                  </a:lnTo>
                  <a:lnTo>
                    <a:pt x="253619" y="426212"/>
                  </a:lnTo>
                  <a:close/>
                </a:path>
                <a:path w="381000" h="779399">
                  <a:moveTo>
                    <a:pt x="310769" y="426212"/>
                  </a:moveTo>
                  <a:lnTo>
                    <a:pt x="310769" y="418211"/>
                  </a:lnTo>
                  <a:lnTo>
                    <a:pt x="310769" y="410337"/>
                  </a:lnTo>
                  <a:lnTo>
                    <a:pt x="304419" y="403987"/>
                  </a:lnTo>
                  <a:lnTo>
                    <a:pt x="288544" y="403987"/>
                  </a:lnTo>
                  <a:lnTo>
                    <a:pt x="282194" y="410337"/>
                  </a:lnTo>
                  <a:lnTo>
                    <a:pt x="282194" y="426212"/>
                  </a:lnTo>
                  <a:lnTo>
                    <a:pt x="288544" y="432562"/>
                  </a:lnTo>
                  <a:lnTo>
                    <a:pt x="304419" y="432562"/>
                  </a:lnTo>
                  <a:lnTo>
                    <a:pt x="310769" y="426212"/>
                  </a:lnTo>
                  <a:close/>
                </a:path>
                <a:path w="381000" h="779399">
                  <a:moveTo>
                    <a:pt x="323850" y="153416"/>
                  </a:moveTo>
                  <a:lnTo>
                    <a:pt x="323478" y="141533"/>
                  </a:lnTo>
                  <a:lnTo>
                    <a:pt x="309625" y="131191"/>
                  </a:lnTo>
                  <a:lnTo>
                    <a:pt x="301751" y="102616"/>
                  </a:lnTo>
                  <a:lnTo>
                    <a:pt x="309625" y="102616"/>
                  </a:lnTo>
                  <a:lnTo>
                    <a:pt x="301751" y="74041"/>
                  </a:lnTo>
                  <a:lnTo>
                    <a:pt x="295275" y="80391"/>
                  </a:lnTo>
                  <a:lnTo>
                    <a:pt x="295275" y="96266"/>
                  </a:lnTo>
                  <a:lnTo>
                    <a:pt x="301751" y="131191"/>
                  </a:lnTo>
                  <a:lnTo>
                    <a:pt x="309625" y="142875"/>
                  </a:lnTo>
                  <a:lnTo>
                    <a:pt x="317500" y="159893"/>
                  </a:lnTo>
                  <a:lnTo>
                    <a:pt x="323850" y="153416"/>
                  </a:lnTo>
                  <a:close/>
                </a:path>
                <a:path w="381000" h="779399">
                  <a:moveTo>
                    <a:pt x="309625" y="142875"/>
                  </a:moveTo>
                  <a:lnTo>
                    <a:pt x="301751" y="131191"/>
                  </a:lnTo>
                  <a:lnTo>
                    <a:pt x="295275" y="137668"/>
                  </a:lnTo>
                  <a:lnTo>
                    <a:pt x="295275" y="153416"/>
                  </a:lnTo>
                  <a:lnTo>
                    <a:pt x="301751" y="159893"/>
                  </a:lnTo>
                  <a:lnTo>
                    <a:pt x="317500" y="159893"/>
                  </a:lnTo>
                  <a:lnTo>
                    <a:pt x="309625" y="142875"/>
                  </a:lnTo>
                  <a:close/>
                </a:path>
                <a:path w="381000" h="779399">
                  <a:moveTo>
                    <a:pt x="317500" y="131191"/>
                  </a:moveTo>
                  <a:lnTo>
                    <a:pt x="309625" y="102616"/>
                  </a:lnTo>
                  <a:lnTo>
                    <a:pt x="301751" y="102616"/>
                  </a:lnTo>
                  <a:lnTo>
                    <a:pt x="309625" y="131191"/>
                  </a:lnTo>
                  <a:lnTo>
                    <a:pt x="323478" y="141533"/>
                  </a:lnTo>
                  <a:lnTo>
                    <a:pt x="317500" y="131191"/>
                  </a:lnTo>
                  <a:close/>
                </a:path>
                <a:path w="381000" h="779399">
                  <a:moveTo>
                    <a:pt x="323850" y="80391"/>
                  </a:moveTo>
                  <a:lnTo>
                    <a:pt x="337004" y="137440"/>
                  </a:lnTo>
                  <a:lnTo>
                    <a:pt x="349243" y="130883"/>
                  </a:lnTo>
                  <a:lnTo>
                    <a:pt x="359904" y="122155"/>
                  </a:lnTo>
                  <a:lnTo>
                    <a:pt x="368700" y="111548"/>
                  </a:lnTo>
                  <a:lnTo>
                    <a:pt x="375340" y="99354"/>
                  </a:lnTo>
                  <a:lnTo>
                    <a:pt x="379536" y="85865"/>
                  </a:lnTo>
                  <a:lnTo>
                    <a:pt x="381000" y="71374"/>
                  </a:lnTo>
                  <a:lnTo>
                    <a:pt x="379680" y="57608"/>
                  </a:lnTo>
                  <a:lnTo>
                    <a:pt x="375613" y="44064"/>
                  </a:lnTo>
                  <a:lnTo>
                    <a:pt x="369081" y="31808"/>
                  </a:lnTo>
                  <a:lnTo>
                    <a:pt x="360377" y="21130"/>
                  </a:lnTo>
                  <a:lnTo>
                    <a:pt x="349790" y="12320"/>
                  </a:lnTo>
                  <a:lnTo>
                    <a:pt x="337608" y="5669"/>
                  </a:lnTo>
                  <a:lnTo>
                    <a:pt x="324124" y="1465"/>
                  </a:lnTo>
                  <a:lnTo>
                    <a:pt x="317500" y="74041"/>
                  </a:lnTo>
                  <a:lnTo>
                    <a:pt x="317500" y="102616"/>
                  </a:lnTo>
                  <a:lnTo>
                    <a:pt x="323850" y="137668"/>
                  </a:lnTo>
                  <a:lnTo>
                    <a:pt x="323850" y="80391"/>
                  </a:lnTo>
                  <a:close/>
                </a:path>
                <a:path w="381000" h="779399">
                  <a:moveTo>
                    <a:pt x="317500" y="74041"/>
                  </a:moveTo>
                  <a:lnTo>
                    <a:pt x="324124" y="1465"/>
                  </a:lnTo>
                  <a:lnTo>
                    <a:pt x="309625" y="0"/>
                  </a:lnTo>
                  <a:lnTo>
                    <a:pt x="309625" y="74041"/>
                  </a:lnTo>
                  <a:lnTo>
                    <a:pt x="317500" y="102616"/>
                  </a:lnTo>
                  <a:lnTo>
                    <a:pt x="317500" y="74041"/>
                  </a:lnTo>
                  <a:close/>
                </a:path>
                <a:path w="381000" h="779399">
                  <a:moveTo>
                    <a:pt x="323850" y="141421"/>
                  </a:moveTo>
                  <a:lnTo>
                    <a:pt x="337004" y="137440"/>
                  </a:lnTo>
                  <a:lnTo>
                    <a:pt x="323850" y="80391"/>
                  </a:lnTo>
                  <a:lnTo>
                    <a:pt x="323850" y="137668"/>
                  </a:lnTo>
                  <a:lnTo>
                    <a:pt x="317500" y="102616"/>
                  </a:lnTo>
                  <a:lnTo>
                    <a:pt x="309625" y="74041"/>
                  </a:lnTo>
                  <a:lnTo>
                    <a:pt x="309625" y="0"/>
                  </a:lnTo>
                  <a:lnTo>
                    <a:pt x="295768" y="1336"/>
                  </a:lnTo>
                  <a:lnTo>
                    <a:pt x="282227" y="5415"/>
                  </a:lnTo>
                  <a:lnTo>
                    <a:pt x="269969" y="11952"/>
                  </a:lnTo>
                  <a:lnTo>
                    <a:pt x="259284" y="20656"/>
                  </a:lnTo>
                  <a:lnTo>
                    <a:pt x="250465" y="31240"/>
                  </a:lnTo>
                  <a:lnTo>
                    <a:pt x="243804" y="43413"/>
                  </a:lnTo>
                  <a:lnTo>
                    <a:pt x="239593" y="56888"/>
                  </a:lnTo>
                  <a:lnTo>
                    <a:pt x="238125" y="71374"/>
                  </a:lnTo>
                  <a:lnTo>
                    <a:pt x="239483" y="85319"/>
                  </a:lnTo>
                  <a:lnTo>
                    <a:pt x="243588" y="98841"/>
                  </a:lnTo>
                  <a:lnTo>
                    <a:pt x="250150" y="111081"/>
                  </a:lnTo>
                  <a:lnTo>
                    <a:pt x="258879" y="121750"/>
                  </a:lnTo>
                  <a:lnTo>
                    <a:pt x="269482" y="130555"/>
                  </a:lnTo>
                  <a:lnTo>
                    <a:pt x="281668" y="137205"/>
                  </a:lnTo>
                  <a:lnTo>
                    <a:pt x="295147" y="141409"/>
                  </a:lnTo>
                  <a:lnTo>
                    <a:pt x="295274" y="141422"/>
                  </a:lnTo>
                  <a:lnTo>
                    <a:pt x="295275" y="137668"/>
                  </a:lnTo>
                  <a:lnTo>
                    <a:pt x="301751" y="131191"/>
                  </a:lnTo>
                  <a:lnTo>
                    <a:pt x="295275" y="96266"/>
                  </a:lnTo>
                  <a:lnTo>
                    <a:pt x="295275" y="80391"/>
                  </a:lnTo>
                  <a:lnTo>
                    <a:pt x="301751" y="74041"/>
                  </a:lnTo>
                  <a:lnTo>
                    <a:pt x="309625" y="102616"/>
                  </a:lnTo>
                  <a:lnTo>
                    <a:pt x="317500" y="131191"/>
                  </a:lnTo>
                  <a:lnTo>
                    <a:pt x="323478" y="141533"/>
                  </a:lnTo>
                  <a:lnTo>
                    <a:pt x="323850" y="153416"/>
                  </a:lnTo>
                  <a:lnTo>
                    <a:pt x="323850" y="141421"/>
                  </a:lnTo>
                  <a:close/>
                </a:path>
                <a:path w="381000" h="779399">
                  <a:moveTo>
                    <a:pt x="323850" y="382143"/>
                  </a:moveTo>
                  <a:lnTo>
                    <a:pt x="323850" y="374269"/>
                  </a:lnTo>
                  <a:lnTo>
                    <a:pt x="323850" y="366395"/>
                  </a:lnTo>
                  <a:lnTo>
                    <a:pt x="317500" y="359918"/>
                  </a:lnTo>
                  <a:lnTo>
                    <a:pt x="301751" y="359918"/>
                  </a:lnTo>
                  <a:lnTo>
                    <a:pt x="295275" y="366395"/>
                  </a:lnTo>
                  <a:lnTo>
                    <a:pt x="295275" y="382143"/>
                  </a:lnTo>
                  <a:lnTo>
                    <a:pt x="301751" y="388493"/>
                  </a:lnTo>
                  <a:lnTo>
                    <a:pt x="317500" y="388493"/>
                  </a:lnTo>
                  <a:lnTo>
                    <a:pt x="323850" y="382143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4" name="object 52"/>
            <p:cNvSpPr/>
            <p:nvPr/>
          </p:nvSpPr>
          <p:spPr>
            <a:xfrm>
              <a:off x="4873625" y="1364614"/>
              <a:ext cx="379349" cy="779526"/>
            </a:xfrm>
            <a:custGeom>
              <a:avLst/>
              <a:gdLst/>
              <a:ahLst/>
              <a:cxnLst/>
              <a:rect l="l" t="t" r="r" b="b"/>
              <a:pathLst>
                <a:path w="379349" h="779526">
                  <a:moveTo>
                    <a:pt x="293624" y="307594"/>
                  </a:moveTo>
                  <a:lnTo>
                    <a:pt x="293624" y="323469"/>
                  </a:lnTo>
                  <a:lnTo>
                    <a:pt x="300100" y="329819"/>
                  </a:lnTo>
                  <a:lnTo>
                    <a:pt x="315849" y="329819"/>
                  </a:lnTo>
                  <a:lnTo>
                    <a:pt x="322199" y="323469"/>
                  </a:lnTo>
                  <a:lnTo>
                    <a:pt x="322199" y="307594"/>
                  </a:lnTo>
                  <a:lnTo>
                    <a:pt x="315849" y="301244"/>
                  </a:lnTo>
                  <a:lnTo>
                    <a:pt x="300100" y="301244"/>
                  </a:lnTo>
                  <a:lnTo>
                    <a:pt x="293624" y="307594"/>
                  </a:lnTo>
                  <a:close/>
                </a:path>
                <a:path w="379349" h="779526">
                  <a:moveTo>
                    <a:pt x="322199" y="258318"/>
                  </a:moveTo>
                  <a:lnTo>
                    <a:pt x="322199" y="250444"/>
                  </a:lnTo>
                  <a:lnTo>
                    <a:pt x="315849" y="244094"/>
                  </a:lnTo>
                  <a:lnTo>
                    <a:pt x="300100" y="244094"/>
                  </a:lnTo>
                  <a:lnTo>
                    <a:pt x="293624" y="250444"/>
                  </a:lnTo>
                  <a:lnTo>
                    <a:pt x="293624" y="266319"/>
                  </a:lnTo>
                  <a:lnTo>
                    <a:pt x="300100" y="272669"/>
                  </a:lnTo>
                  <a:lnTo>
                    <a:pt x="315849" y="272669"/>
                  </a:lnTo>
                  <a:lnTo>
                    <a:pt x="322199" y="266319"/>
                  </a:lnTo>
                  <a:lnTo>
                    <a:pt x="322199" y="258318"/>
                  </a:lnTo>
                  <a:close/>
                </a:path>
                <a:path w="379349" h="779526">
                  <a:moveTo>
                    <a:pt x="322199" y="201168"/>
                  </a:moveTo>
                  <a:lnTo>
                    <a:pt x="322199" y="193294"/>
                  </a:lnTo>
                  <a:lnTo>
                    <a:pt x="315849" y="186944"/>
                  </a:lnTo>
                  <a:lnTo>
                    <a:pt x="300100" y="186944"/>
                  </a:lnTo>
                  <a:lnTo>
                    <a:pt x="293624" y="193294"/>
                  </a:lnTo>
                  <a:lnTo>
                    <a:pt x="293624" y="209042"/>
                  </a:lnTo>
                  <a:lnTo>
                    <a:pt x="300100" y="215519"/>
                  </a:lnTo>
                  <a:lnTo>
                    <a:pt x="315849" y="215519"/>
                  </a:lnTo>
                  <a:lnTo>
                    <a:pt x="322199" y="209042"/>
                  </a:lnTo>
                  <a:lnTo>
                    <a:pt x="322199" y="201168"/>
                  </a:lnTo>
                  <a:close/>
                </a:path>
                <a:path w="379349" h="779526">
                  <a:moveTo>
                    <a:pt x="28575" y="765175"/>
                  </a:moveTo>
                  <a:lnTo>
                    <a:pt x="28575" y="757301"/>
                  </a:lnTo>
                  <a:lnTo>
                    <a:pt x="22225" y="750824"/>
                  </a:lnTo>
                  <a:lnTo>
                    <a:pt x="6350" y="750824"/>
                  </a:lnTo>
                  <a:lnTo>
                    <a:pt x="0" y="757301"/>
                  </a:lnTo>
                  <a:lnTo>
                    <a:pt x="0" y="773049"/>
                  </a:lnTo>
                  <a:lnTo>
                    <a:pt x="6350" y="779526"/>
                  </a:lnTo>
                  <a:lnTo>
                    <a:pt x="22225" y="779526"/>
                  </a:lnTo>
                  <a:lnTo>
                    <a:pt x="28575" y="773049"/>
                  </a:lnTo>
                  <a:lnTo>
                    <a:pt x="28575" y="765175"/>
                  </a:lnTo>
                  <a:close/>
                </a:path>
                <a:path w="379349" h="779526">
                  <a:moveTo>
                    <a:pt x="28575" y="708025"/>
                  </a:moveTo>
                  <a:lnTo>
                    <a:pt x="28575" y="700151"/>
                  </a:lnTo>
                  <a:lnTo>
                    <a:pt x="22225" y="693674"/>
                  </a:lnTo>
                  <a:lnTo>
                    <a:pt x="6350" y="693674"/>
                  </a:lnTo>
                  <a:lnTo>
                    <a:pt x="0" y="700151"/>
                  </a:lnTo>
                  <a:lnTo>
                    <a:pt x="0" y="715899"/>
                  </a:lnTo>
                  <a:lnTo>
                    <a:pt x="6350" y="722249"/>
                  </a:lnTo>
                  <a:lnTo>
                    <a:pt x="22225" y="722249"/>
                  </a:lnTo>
                  <a:lnTo>
                    <a:pt x="28575" y="715899"/>
                  </a:lnTo>
                  <a:lnTo>
                    <a:pt x="28575" y="708025"/>
                  </a:lnTo>
                  <a:close/>
                </a:path>
                <a:path w="379349" h="779526">
                  <a:moveTo>
                    <a:pt x="0" y="642874"/>
                  </a:moveTo>
                  <a:lnTo>
                    <a:pt x="0" y="658749"/>
                  </a:lnTo>
                  <a:lnTo>
                    <a:pt x="6350" y="665099"/>
                  </a:lnTo>
                  <a:lnTo>
                    <a:pt x="22225" y="665099"/>
                  </a:lnTo>
                  <a:lnTo>
                    <a:pt x="28575" y="658749"/>
                  </a:lnTo>
                  <a:lnTo>
                    <a:pt x="28575" y="642874"/>
                  </a:lnTo>
                  <a:lnTo>
                    <a:pt x="22225" y="636524"/>
                  </a:lnTo>
                  <a:lnTo>
                    <a:pt x="6350" y="636524"/>
                  </a:lnTo>
                  <a:lnTo>
                    <a:pt x="0" y="642874"/>
                  </a:lnTo>
                  <a:close/>
                </a:path>
                <a:path w="379349" h="779526">
                  <a:moveTo>
                    <a:pt x="28575" y="593598"/>
                  </a:moveTo>
                  <a:lnTo>
                    <a:pt x="28575" y="585724"/>
                  </a:lnTo>
                  <a:lnTo>
                    <a:pt x="22225" y="579374"/>
                  </a:lnTo>
                  <a:lnTo>
                    <a:pt x="6350" y="579374"/>
                  </a:lnTo>
                  <a:lnTo>
                    <a:pt x="0" y="585724"/>
                  </a:lnTo>
                  <a:lnTo>
                    <a:pt x="0" y="601599"/>
                  </a:lnTo>
                  <a:lnTo>
                    <a:pt x="6350" y="607949"/>
                  </a:lnTo>
                  <a:lnTo>
                    <a:pt x="22225" y="607949"/>
                  </a:lnTo>
                  <a:lnTo>
                    <a:pt x="28575" y="601599"/>
                  </a:lnTo>
                  <a:lnTo>
                    <a:pt x="28575" y="593598"/>
                  </a:lnTo>
                  <a:close/>
                </a:path>
                <a:path w="379349" h="779526">
                  <a:moveTo>
                    <a:pt x="28575" y="536448"/>
                  </a:moveTo>
                  <a:lnTo>
                    <a:pt x="28575" y="528574"/>
                  </a:lnTo>
                  <a:lnTo>
                    <a:pt x="22225" y="522224"/>
                  </a:lnTo>
                  <a:lnTo>
                    <a:pt x="6350" y="522224"/>
                  </a:lnTo>
                  <a:lnTo>
                    <a:pt x="0" y="528574"/>
                  </a:lnTo>
                  <a:lnTo>
                    <a:pt x="0" y="544322"/>
                  </a:lnTo>
                  <a:lnTo>
                    <a:pt x="6350" y="550799"/>
                  </a:lnTo>
                  <a:lnTo>
                    <a:pt x="22225" y="550799"/>
                  </a:lnTo>
                  <a:lnTo>
                    <a:pt x="28575" y="544322"/>
                  </a:lnTo>
                  <a:lnTo>
                    <a:pt x="28575" y="536448"/>
                  </a:lnTo>
                  <a:close/>
                </a:path>
                <a:path w="379349" h="779526">
                  <a:moveTo>
                    <a:pt x="28575" y="479298"/>
                  </a:moveTo>
                  <a:lnTo>
                    <a:pt x="28575" y="471424"/>
                  </a:lnTo>
                  <a:lnTo>
                    <a:pt x="22225" y="464947"/>
                  </a:lnTo>
                  <a:lnTo>
                    <a:pt x="6350" y="464947"/>
                  </a:lnTo>
                  <a:lnTo>
                    <a:pt x="0" y="471424"/>
                  </a:lnTo>
                  <a:lnTo>
                    <a:pt x="0" y="487172"/>
                  </a:lnTo>
                  <a:lnTo>
                    <a:pt x="6350" y="493649"/>
                  </a:lnTo>
                  <a:lnTo>
                    <a:pt x="22225" y="493649"/>
                  </a:lnTo>
                  <a:lnTo>
                    <a:pt x="28575" y="487172"/>
                  </a:lnTo>
                  <a:lnTo>
                    <a:pt x="28575" y="479298"/>
                  </a:lnTo>
                  <a:close/>
                </a:path>
                <a:path w="379349" h="779526">
                  <a:moveTo>
                    <a:pt x="28575" y="422148"/>
                  </a:moveTo>
                  <a:lnTo>
                    <a:pt x="28575" y="414147"/>
                  </a:lnTo>
                  <a:lnTo>
                    <a:pt x="22225" y="407797"/>
                  </a:lnTo>
                  <a:lnTo>
                    <a:pt x="6350" y="407797"/>
                  </a:lnTo>
                  <a:lnTo>
                    <a:pt x="0" y="414147"/>
                  </a:lnTo>
                  <a:lnTo>
                    <a:pt x="0" y="430022"/>
                  </a:lnTo>
                  <a:lnTo>
                    <a:pt x="6350" y="436372"/>
                  </a:lnTo>
                  <a:lnTo>
                    <a:pt x="22225" y="436372"/>
                  </a:lnTo>
                  <a:lnTo>
                    <a:pt x="28575" y="430022"/>
                  </a:lnTo>
                  <a:lnTo>
                    <a:pt x="28575" y="422148"/>
                  </a:lnTo>
                  <a:close/>
                </a:path>
                <a:path w="379349" h="779526">
                  <a:moveTo>
                    <a:pt x="82041" y="418338"/>
                  </a:moveTo>
                  <a:lnTo>
                    <a:pt x="82041" y="410463"/>
                  </a:lnTo>
                  <a:lnTo>
                    <a:pt x="75564" y="403987"/>
                  </a:lnTo>
                  <a:lnTo>
                    <a:pt x="59816" y="403987"/>
                  </a:lnTo>
                  <a:lnTo>
                    <a:pt x="53339" y="410463"/>
                  </a:lnTo>
                  <a:lnTo>
                    <a:pt x="53339" y="426212"/>
                  </a:lnTo>
                  <a:lnTo>
                    <a:pt x="59816" y="432562"/>
                  </a:lnTo>
                  <a:lnTo>
                    <a:pt x="75564" y="432562"/>
                  </a:lnTo>
                  <a:lnTo>
                    <a:pt x="82041" y="426212"/>
                  </a:lnTo>
                  <a:lnTo>
                    <a:pt x="82041" y="418338"/>
                  </a:lnTo>
                  <a:close/>
                </a:path>
                <a:path w="379349" h="779526">
                  <a:moveTo>
                    <a:pt x="139191" y="418338"/>
                  </a:moveTo>
                  <a:lnTo>
                    <a:pt x="139191" y="410463"/>
                  </a:lnTo>
                  <a:lnTo>
                    <a:pt x="132714" y="403987"/>
                  </a:lnTo>
                  <a:lnTo>
                    <a:pt x="116966" y="403987"/>
                  </a:lnTo>
                  <a:lnTo>
                    <a:pt x="110616" y="410463"/>
                  </a:lnTo>
                  <a:lnTo>
                    <a:pt x="110616" y="426212"/>
                  </a:lnTo>
                  <a:lnTo>
                    <a:pt x="116966" y="432562"/>
                  </a:lnTo>
                  <a:lnTo>
                    <a:pt x="132714" y="432562"/>
                  </a:lnTo>
                  <a:lnTo>
                    <a:pt x="139191" y="426212"/>
                  </a:lnTo>
                  <a:lnTo>
                    <a:pt x="139191" y="418338"/>
                  </a:lnTo>
                  <a:close/>
                </a:path>
                <a:path w="379349" h="779526">
                  <a:moveTo>
                    <a:pt x="196341" y="418338"/>
                  </a:moveTo>
                  <a:lnTo>
                    <a:pt x="196341" y="410463"/>
                  </a:lnTo>
                  <a:lnTo>
                    <a:pt x="189991" y="403987"/>
                  </a:lnTo>
                  <a:lnTo>
                    <a:pt x="174116" y="403987"/>
                  </a:lnTo>
                  <a:lnTo>
                    <a:pt x="167766" y="410463"/>
                  </a:lnTo>
                  <a:lnTo>
                    <a:pt x="167766" y="426212"/>
                  </a:lnTo>
                  <a:lnTo>
                    <a:pt x="174116" y="432562"/>
                  </a:lnTo>
                  <a:lnTo>
                    <a:pt x="189991" y="432562"/>
                  </a:lnTo>
                  <a:lnTo>
                    <a:pt x="196341" y="426212"/>
                  </a:lnTo>
                  <a:lnTo>
                    <a:pt x="196341" y="418338"/>
                  </a:lnTo>
                  <a:close/>
                </a:path>
                <a:path w="379349" h="779526">
                  <a:moveTo>
                    <a:pt x="253491" y="418338"/>
                  </a:moveTo>
                  <a:lnTo>
                    <a:pt x="253491" y="410463"/>
                  </a:lnTo>
                  <a:lnTo>
                    <a:pt x="247141" y="403987"/>
                  </a:lnTo>
                  <a:lnTo>
                    <a:pt x="231266" y="403987"/>
                  </a:lnTo>
                  <a:lnTo>
                    <a:pt x="224916" y="410463"/>
                  </a:lnTo>
                  <a:lnTo>
                    <a:pt x="224916" y="426212"/>
                  </a:lnTo>
                  <a:lnTo>
                    <a:pt x="231266" y="432562"/>
                  </a:lnTo>
                  <a:lnTo>
                    <a:pt x="247141" y="432562"/>
                  </a:lnTo>
                  <a:lnTo>
                    <a:pt x="253491" y="426212"/>
                  </a:lnTo>
                  <a:lnTo>
                    <a:pt x="253491" y="418338"/>
                  </a:lnTo>
                  <a:close/>
                </a:path>
                <a:path w="379349" h="779526">
                  <a:moveTo>
                    <a:pt x="310641" y="418338"/>
                  </a:moveTo>
                  <a:lnTo>
                    <a:pt x="310641" y="410463"/>
                  </a:lnTo>
                  <a:lnTo>
                    <a:pt x="304291" y="403987"/>
                  </a:lnTo>
                  <a:lnTo>
                    <a:pt x="288544" y="403987"/>
                  </a:lnTo>
                  <a:lnTo>
                    <a:pt x="282066" y="410463"/>
                  </a:lnTo>
                  <a:lnTo>
                    <a:pt x="282066" y="426212"/>
                  </a:lnTo>
                  <a:lnTo>
                    <a:pt x="288544" y="432562"/>
                  </a:lnTo>
                  <a:lnTo>
                    <a:pt x="304291" y="432562"/>
                  </a:lnTo>
                  <a:lnTo>
                    <a:pt x="310641" y="426212"/>
                  </a:lnTo>
                  <a:lnTo>
                    <a:pt x="310641" y="418338"/>
                  </a:lnTo>
                  <a:close/>
                </a:path>
                <a:path w="379349" h="779526">
                  <a:moveTo>
                    <a:pt x="307975" y="101092"/>
                  </a:moveTo>
                  <a:lnTo>
                    <a:pt x="300100" y="72517"/>
                  </a:lnTo>
                  <a:lnTo>
                    <a:pt x="293624" y="78867"/>
                  </a:lnTo>
                  <a:lnTo>
                    <a:pt x="293624" y="94742"/>
                  </a:lnTo>
                  <a:lnTo>
                    <a:pt x="300100" y="129667"/>
                  </a:lnTo>
                  <a:lnTo>
                    <a:pt x="307975" y="142875"/>
                  </a:lnTo>
                  <a:lnTo>
                    <a:pt x="315849" y="158369"/>
                  </a:lnTo>
                  <a:lnTo>
                    <a:pt x="322199" y="151892"/>
                  </a:lnTo>
                  <a:lnTo>
                    <a:pt x="321740" y="141551"/>
                  </a:lnTo>
                  <a:lnTo>
                    <a:pt x="307975" y="129667"/>
                  </a:lnTo>
                  <a:lnTo>
                    <a:pt x="300100" y="101092"/>
                  </a:lnTo>
                  <a:lnTo>
                    <a:pt x="293624" y="86868"/>
                  </a:lnTo>
                  <a:lnTo>
                    <a:pt x="300100" y="101092"/>
                  </a:lnTo>
                  <a:lnTo>
                    <a:pt x="307975" y="101092"/>
                  </a:lnTo>
                  <a:close/>
                </a:path>
                <a:path w="379349" h="779526">
                  <a:moveTo>
                    <a:pt x="307975" y="142875"/>
                  </a:moveTo>
                  <a:lnTo>
                    <a:pt x="300100" y="129667"/>
                  </a:lnTo>
                  <a:lnTo>
                    <a:pt x="293624" y="136144"/>
                  </a:lnTo>
                  <a:lnTo>
                    <a:pt x="293624" y="151892"/>
                  </a:lnTo>
                  <a:lnTo>
                    <a:pt x="300100" y="158369"/>
                  </a:lnTo>
                  <a:lnTo>
                    <a:pt x="315849" y="158369"/>
                  </a:lnTo>
                  <a:lnTo>
                    <a:pt x="307975" y="142875"/>
                  </a:lnTo>
                  <a:close/>
                </a:path>
                <a:path w="379349" h="779526">
                  <a:moveTo>
                    <a:pt x="307975" y="129667"/>
                  </a:moveTo>
                  <a:lnTo>
                    <a:pt x="321740" y="141551"/>
                  </a:lnTo>
                  <a:lnTo>
                    <a:pt x="315849" y="129667"/>
                  </a:lnTo>
                  <a:lnTo>
                    <a:pt x="307975" y="101092"/>
                  </a:lnTo>
                  <a:lnTo>
                    <a:pt x="300100" y="101092"/>
                  </a:lnTo>
                  <a:lnTo>
                    <a:pt x="307975" y="129667"/>
                  </a:lnTo>
                  <a:close/>
                </a:path>
                <a:path w="379349" h="779526">
                  <a:moveTo>
                    <a:pt x="379349" y="71500"/>
                  </a:moveTo>
                  <a:lnTo>
                    <a:pt x="378012" y="57643"/>
                  </a:lnTo>
                  <a:lnTo>
                    <a:pt x="373933" y="44102"/>
                  </a:lnTo>
                  <a:lnTo>
                    <a:pt x="367396" y="31844"/>
                  </a:lnTo>
                  <a:lnTo>
                    <a:pt x="358692" y="21159"/>
                  </a:lnTo>
                  <a:lnTo>
                    <a:pt x="348108" y="12340"/>
                  </a:lnTo>
                  <a:lnTo>
                    <a:pt x="335935" y="5679"/>
                  </a:lnTo>
                  <a:lnTo>
                    <a:pt x="322460" y="1468"/>
                  </a:lnTo>
                  <a:lnTo>
                    <a:pt x="315849" y="72517"/>
                  </a:lnTo>
                  <a:lnTo>
                    <a:pt x="315849" y="101092"/>
                  </a:lnTo>
                  <a:lnTo>
                    <a:pt x="322199" y="136144"/>
                  </a:lnTo>
                  <a:lnTo>
                    <a:pt x="322199" y="78867"/>
                  </a:lnTo>
                  <a:lnTo>
                    <a:pt x="335284" y="137470"/>
                  </a:lnTo>
                  <a:lnTo>
                    <a:pt x="347540" y="130923"/>
                  </a:lnTo>
                  <a:lnTo>
                    <a:pt x="358218" y="122205"/>
                  </a:lnTo>
                  <a:lnTo>
                    <a:pt x="367028" y="111609"/>
                  </a:lnTo>
                  <a:lnTo>
                    <a:pt x="373679" y="99430"/>
                  </a:lnTo>
                  <a:lnTo>
                    <a:pt x="377883" y="85962"/>
                  </a:lnTo>
                  <a:lnTo>
                    <a:pt x="379349" y="71500"/>
                  </a:lnTo>
                  <a:close/>
                </a:path>
                <a:path w="379349" h="779526">
                  <a:moveTo>
                    <a:pt x="315849" y="72517"/>
                  </a:moveTo>
                  <a:lnTo>
                    <a:pt x="322460" y="1468"/>
                  </a:lnTo>
                  <a:lnTo>
                    <a:pt x="307975" y="0"/>
                  </a:lnTo>
                  <a:lnTo>
                    <a:pt x="307975" y="72517"/>
                  </a:lnTo>
                  <a:lnTo>
                    <a:pt x="315849" y="101092"/>
                  </a:lnTo>
                  <a:lnTo>
                    <a:pt x="315849" y="72517"/>
                  </a:lnTo>
                  <a:close/>
                </a:path>
                <a:path w="379349" h="779526">
                  <a:moveTo>
                    <a:pt x="236474" y="71500"/>
                  </a:moveTo>
                  <a:lnTo>
                    <a:pt x="237815" y="85318"/>
                  </a:lnTo>
                  <a:lnTo>
                    <a:pt x="241908" y="98826"/>
                  </a:lnTo>
                  <a:lnTo>
                    <a:pt x="248465" y="111062"/>
                  </a:lnTo>
                  <a:lnTo>
                    <a:pt x="257193" y="121731"/>
                  </a:lnTo>
                  <a:lnTo>
                    <a:pt x="267800" y="130541"/>
                  </a:lnTo>
                  <a:lnTo>
                    <a:pt x="279994" y="137197"/>
                  </a:lnTo>
                  <a:lnTo>
                    <a:pt x="293483" y="141406"/>
                  </a:lnTo>
                  <a:lnTo>
                    <a:pt x="293624" y="141420"/>
                  </a:lnTo>
                  <a:lnTo>
                    <a:pt x="293624" y="136144"/>
                  </a:lnTo>
                  <a:lnTo>
                    <a:pt x="300100" y="129667"/>
                  </a:lnTo>
                  <a:lnTo>
                    <a:pt x="293624" y="94742"/>
                  </a:lnTo>
                  <a:lnTo>
                    <a:pt x="293624" y="78867"/>
                  </a:lnTo>
                  <a:lnTo>
                    <a:pt x="300100" y="72517"/>
                  </a:lnTo>
                  <a:lnTo>
                    <a:pt x="307975" y="101092"/>
                  </a:lnTo>
                  <a:lnTo>
                    <a:pt x="315849" y="129667"/>
                  </a:lnTo>
                  <a:lnTo>
                    <a:pt x="321740" y="141551"/>
                  </a:lnTo>
                  <a:lnTo>
                    <a:pt x="322199" y="151892"/>
                  </a:lnTo>
                  <a:lnTo>
                    <a:pt x="322199" y="141412"/>
                  </a:lnTo>
                  <a:lnTo>
                    <a:pt x="335284" y="137470"/>
                  </a:lnTo>
                  <a:lnTo>
                    <a:pt x="322199" y="86868"/>
                  </a:lnTo>
                  <a:lnTo>
                    <a:pt x="335284" y="137470"/>
                  </a:lnTo>
                  <a:lnTo>
                    <a:pt x="322199" y="78867"/>
                  </a:lnTo>
                  <a:lnTo>
                    <a:pt x="322199" y="136144"/>
                  </a:lnTo>
                  <a:lnTo>
                    <a:pt x="315849" y="101092"/>
                  </a:lnTo>
                  <a:lnTo>
                    <a:pt x="307975" y="72517"/>
                  </a:lnTo>
                  <a:lnTo>
                    <a:pt x="307975" y="0"/>
                  </a:lnTo>
                  <a:lnTo>
                    <a:pt x="294029" y="1358"/>
                  </a:lnTo>
                  <a:lnTo>
                    <a:pt x="280507" y="5463"/>
                  </a:lnTo>
                  <a:lnTo>
                    <a:pt x="268267" y="12025"/>
                  </a:lnTo>
                  <a:lnTo>
                    <a:pt x="257598" y="20754"/>
                  </a:lnTo>
                  <a:lnTo>
                    <a:pt x="248793" y="31357"/>
                  </a:lnTo>
                  <a:lnTo>
                    <a:pt x="242143" y="43543"/>
                  </a:lnTo>
                  <a:lnTo>
                    <a:pt x="237939" y="57022"/>
                  </a:lnTo>
                  <a:lnTo>
                    <a:pt x="236474" y="71500"/>
                  </a:lnTo>
                  <a:close/>
                </a:path>
                <a:path w="379349" h="779526">
                  <a:moveTo>
                    <a:pt x="322199" y="372745"/>
                  </a:moveTo>
                  <a:lnTo>
                    <a:pt x="322199" y="364871"/>
                  </a:lnTo>
                  <a:lnTo>
                    <a:pt x="315849" y="358394"/>
                  </a:lnTo>
                  <a:lnTo>
                    <a:pt x="300100" y="358394"/>
                  </a:lnTo>
                  <a:lnTo>
                    <a:pt x="293624" y="364871"/>
                  </a:lnTo>
                  <a:lnTo>
                    <a:pt x="293624" y="380619"/>
                  </a:lnTo>
                  <a:lnTo>
                    <a:pt x="300100" y="386969"/>
                  </a:lnTo>
                  <a:lnTo>
                    <a:pt x="315849" y="386969"/>
                  </a:lnTo>
                  <a:lnTo>
                    <a:pt x="322199" y="380619"/>
                  </a:lnTo>
                  <a:lnTo>
                    <a:pt x="322199" y="37274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5" name="object 53"/>
            <p:cNvSpPr/>
            <p:nvPr/>
          </p:nvSpPr>
          <p:spPr>
            <a:xfrm>
              <a:off x="7199122" y="1966340"/>
              <a:ext cx="212471" cy="935863"/>
            </a:xfrm>
            <a:custGeom>
              <a:avLst/>
              <a:gdLst/>
              <a:ahLst/>
              <a:cxnLst/>
              <a:rect l="l" t="t" r="r" b="b"/>
              <a:pathLst>
                <a:path w="212471" h="935863">
                  <a:moveTo>
                    <a:pt x="126746" y="133350"/>
                  </a:moveTo>
                  <a:lnTo>
                    <a:pt x="126746" y="141224"/>
                  </a:lnTo>
                  <a:lnTo>
                    <a:pt x="126969" y="141452"/>
                  </a:lnTo>
                  <a:lnTo>
                    <a:pt x="126746" y="133350"/>
                  </a:lnTo>
                  <a:close/>
                </a:path>
                <a:path w="212471" h="935863">
                  <a:moveTo>
                    <a:pt x="28575" y="929386"/>
                  </a:moveTo>
                  <a:lnTo>
                    <a:pt x="28575" y="921512"/>
                  </a:lnTo>
                  <a:lnTo>
                    <a:pt x="28575" y="913638"/>
                  </a:lnTo>
                  <a:lnTo>
                    <a:pt x="22225" y="907161"/>
                  </a:lnTo>
                  <a:lnTo>
                    <a:pt x="6476" y="907161"/>
                  </a:lnTo>
                  <a:lnTo>
                    <a:pt x="0" y="913638"/>
                  </a:lnTo>
                  <a:lnTo>
                    <a:pt x="0" y="929386"/>
                  </a:lnTo>
                  <a:lnTo>
                    <a:pt x="6476" y="935863"/>
                  </a:lnTo>
                  <a:lnTo>
                    <a:pt x="22225" y="935863"/>
                  </a:lnTo>
                  <a:lnTo>
                    <a:pt x="28575" y="929386"/>
                  </a:lnTo>
                  <a:close/>
                </a:path>
                <a:path w="212471" h="935863">
                  <a:moveTo>
                    <a:pt x="28575" y="872236"/>
                  </a:moveTo>
                  <a:lnTo>
                    <a:pt x="28575" y="864362"/>
                  </a:lnTo>
                  <a:lnTo>
                    <a:pt x="28575" y="856488"/>
                  </a:lnTo>
                  <a:lnTo>
                    <a:pt x="22225" y="850011"/>
                  </a:lnTo>
                  <a:lnTo>
                    <a:pt x="6476" y="850011"/>
                  </a:lnTo>
                  <a:lnTo>
                    <a:pt x="0" y="856488"/>
                  </a:lnTo>
                  <a:lnTo>
                    <a:pt x="0" y="872236"/>
                  </a:lnTo>
                  <a:lnTo>
                    <a:pt x="6476" y="878586"/>
                  </a:lnTo>
                  <a:lnTo>
                    <a:pt x="22225" y="878586"/>
                  </a:lnTo>
                  <a:lnTo>
                    <a:pt x="28575" y="872236"/>
                  </a:lnTo>
                  <a:close/>
                </a:path>
                <a:path w="212471" h="935863">
                  <a:moveTo>
                    <a:pt x="28575" y="815086"/>
                  </a:moveTo>
                  <a:lnTo>
                    <a:pt x="28575" y="807212"/>
                  </a:lnTo>
                  <a:lnTo>
                    <a:pt x="28575" y="799211"/>
                  </a:lnTo>
                  <a:lnTo>
                    <a:pt x="22225" y="792861"/>
                  </a:lnTo>
                  <a:lnTo>
                    <a:pt x="6476" y="792861"/>
                  </a:lnTo>
                  <a:lnTo>
                    <a:pt x="0" y="799211"/>
                  </a:lnTo>
                  <a:lnTo>
                    <a:pt x="0" y="815086"/>
                  </a:lnTo>
                  <a:lnTo>
                    <a:pt x="6476" y="821436"/>
                  </a:lnTo>
                  <a:lnTo>
                    <a:pt x="22225" y="821436"/>
                  </a:lnTo>
                  <a:lnTo>
                    <a:pt x="28575" y="815086"/>
                  </a:lnTo>
                  <a:close/>
                </a:path>
                <a:path w="212471" h="935863">
                  <a:moveTo>
                    <a:pt x="28575" y="757936"/>
                  </a:moveTo>
                  <a:lnTo>
                    <a:pt x="28575" y="742061"/>
                  </a:lnTo>
                  <a:lnTo>
                    <a:pt x="22225" y="735711"/>
                  </a:lnTo>
                  <a:lnTo>
                    <a:pt x="6476" y="735711"/>
                  </a:lnTo>
                  <a:lnTo>
                    <a:pt x="0" y="742061"/>
                  </a:lnTo>
                  <a:lnTo>
                    <a:pt x="0" y="757936"/>
                  </a:lnTo>
                  <a:lnTo>
                    <a:pt x="6476" y="764286"/>
                  </a:lnTo>
                  <a:lnTo>
                    <a:pt x="22225" y="764286"/>
                  </a:lnTo>
                  <a:lnTo>
                    <a:pt x="28575" y="757936"/>
                  </a:lnTo>
                  <a:close/>
                </a:path>
                <a:path w="212471" h="935863">
                  <a:moveTo>
                    <a:pt x="28575" y="700659"/>
                  </a:moveTo>
                  <a:lnTo>
                    <a:pt x="28575" y="692785"/>
                  </a:lnTo>
                  <a:lnTo>
                    <a:pt x="28575" y="684911"/>
                  </a:lnTo>
                  <a:lnTo>
                    <a:pt x="22225" y="678561"/>
                  </a:lnTo>
                  <a:lnTo>
                    <a:pt x="6476" y="678561"/>
                  </a:lnTo>
                  <a:lnTo>
                    <a:pt x="0" y="684911"/>
                  </a:lnTo>
                  <a:lnTo>
                    <a:pt x="0" y="700659"/>
                  </a:lnTo>
                  <a:lnTo>
                    <a:pt x="6476" y="707136"/>
                  </a:lnTo>
                  <a:lnTo>
                    <a:pt x="22225" y="707136"/>
                  </a:lnTo>
                  <a:lnTo>
                    <a:pt x="28575" y="700659"/>
                  </a:lnTo>
                  <a:close/>
                </a:path>
                <a:path w="212471" h="935863">
                  <a:moveTo>
                    <a:pt x="28575" y="643509"/>
                  </a:moveTo>
                  <a:lnTo>
                    <a:pt x="28575" y="635635"/>
                  </a:lnTo>
                  <a:lnTo>
                    <a:pt x="28575" y="627761"/>
                  </a:lnTo>
                  <a:lnTo>
                    <a:pt x="22225" y="621284"/>
                  </a:lnTo>
                  <a:lnTo>
                    <a:pt x="6476" y="621284"/>
                  </a:lnTo>
                  <a:lnTo>
                    <a:pt x="0" y="627761"/>
                  </a:lnTo>
                  <a:lnTo>
                    <a:pt x="0" y="643509"/>
                  </a:lnTo>
                  <a:lnTo>
                    <a:pt x="6476" y="649986"/>
                  </a:lnTo>
                  <a:lnTo>
                    <a:pt x="22225" y="649986"/>
                  </a:lnTo>
                  <a:lnTo>
                    <a:pt x="28575" y="643509"/>
                  </a:lnTo>
                  <a:close/>
                </a:path>
                <a:path w="212471" h="935863">
                  <a:moveTo>
                    <a:pt x="28575" y="586359"/>
                  </a:moveTo>
                  <a:lnTo>
                    <a:pt x="28575" y="578485"/>
                  </a:lnTo>
                  <a:lnTo>
                    <a:pt x="28575" y="570611"/>
                  </a:lnTo>
                  <a:lnTo>
                    <a:pt x="22225" y="564134"/>
                  </a:lnTo>
                  <a:lnTo>
                    <a:pt x="6476" y="564134"/>
                  </a:lnTo>
                  <a:lnTo>
                    <a:pt x="0" y="570611"/>
                  </a:lnTo>
                  <a:lnTo>
                    <a:pt x="0" y="586359"/>
                  </a:lnTo>
                  <a:lnTo>
                    <a:pt x="6476" y="592709"/>
                  </a:lnTo>
                  <a:lnTo>
                    <a:pt x="22225" y="592709"/>
                  </a:lnTo>
                  <a:lnTo>
                    <a:pt x="28575" y="586359"/>
                  </a:lnTo>
                  <a:close/>
                </a:path>
                <a:path w="212471" h="935863">
                  <a:moveTo>
                    <a:pt x="28575" y="529209"/>
                  </a:moveTo>
                  <a:lnTo>
                    <a:pt x="28575" y="513334"/>
                  </a:lnTo>
                  <a:lnTo>
                    <a:pt x="22225" y="506984"/>
                  </a:lnTo>
                  <a:lnTo>
                    <a:pt x="6476" y="506984"/>
                  </a:lnTo>
                  <a:lnTo>
                    <a:pt x="0" y="513334"/>
                  </a:lnTo>
                  <a:lnTo>
                    <a:pt x="0" y="529209"/>
                  </a:lnTo>
                  <a:lnTo>
                    <a:pt x="6476" y="535559"/>
                  </a:lnTo>
                  <a:lnTo>
                    <a:pt x="22225" y="535559"/>
                  </a:lnTo>
                  <a:lnTo>
                    <a:pt x="28575" y="529209"/>
                  </a:lnTo>
                  <a:close/>
                </a:path>
                <a:path w="212471" h="935863">
                  <a:moveTo>
                    <a:pt x="60959" y="504317"/>
                  </a:moveTo>
                  <a:lnTo>
                    <a:pt x="60959" y="496443"/>
                  </a:lnTo>
                  <a:lnTo>
                    <a:pt x="60959" y="488569"/>
                  </a:lnTo>
                  <a:lnTo>
                    <a:pt x="54609" y="482219"/>
                  </a:lnTo>
                  <a:lnTo>
                    <a:pt x="38734" y="482219"/>
                  </a:lnTo>
                  <a:lnTo>
                    <a:pt x="32384" y="488569"/>
                  </a:lnTo>
                  <a:lnTo>
                    <a:pt x="32384" y="504317"/>
                  </a:lnTo>
                  <a:lnTo>
                    <a:pt x="38734" y="510794"/>
                  </a:lnTo>
                  <a:lnTo>
                    <a:pt x="54609" y="510794"/>
                  </a:lnTo>
                  <a:lnTo>
                    <a:pt x="60959" y="504317"/>
                  </a:lnTo>
                  <a:close/>
                </a:path>
                <a:path w="212471" h="935863">
                  <a:moveTo>
                    <a:pt x="118109" y="504317"/>
                  </a:moveTo>
                  <a:lnTo>
                    <a:pt x="118109" y="496443"/>
                  </a:lnTo>
                  <a:lnTo>
                    <a:pt x="118109" y="488569"/>
                  </a:lnTo>
                  <a:lnTo>
                    <a:pt x="111759" y="482219"/>
                  </a:lnTo>
                  <a:lnTo>
                    <a:pt x="96011" y="482219"/>
                  </a:lnTo>
                  <a:lnTo>
                    <a:pt x="89534" y="488569"/>
                  </a:lnTo>
                  <a:lnTo>
                    <a:pt x="89534" y="504317"/>
                  </a:lnTo>
                  <a:lnTo>
                    <a:pt x="96011" y="510794"/>
                  </a:lnTo>
                  <a:lnTo>
                    <a:pt x="111759" y="510794"/>
                  </a:lnTo>
                  <a:lnTo>
                    <a:pt x="118109" y="504317"/>
                  </a:lnTo>
                  <a:close/>
                </a:path>
                <a:path w="212471" h="935863">
                  <a:moveTo>
                    <a:pt x="155321" y="484378"/>
                  </a:moveTo>
                  <a:lnTo>
                    <a:pt x="155321" y="476376"/>
                  </a:lnTo>
                  <a:lnTo>
                    <a:pt x="155321" y="468503"/>
                  </a:lnTo>
                  <a:lnTo>
                    <a:pt x="148844" y="462153"/>
                  </a:lnTo>
                  <a:lnTo>
                    <a:pt x="133096" y="462153"/>
                  </a:lnTo>
                  <a:lnTo>
                    <a:pt x="126746" y="468503"/>
                  </a:lnTo>
                  <a:lnTo>
                    <a:pt x="126746" y="484378"/>
                  </a:lnTo>
                  <a:lnTo>
                    <a:pt x="133096" y="490728"/>
                  </a:lnTo>
                  <a:lnTo>
                    <a:pt x="148844" y="490728"/>
                  </a:lnTo>
                  <a:lnTo>
                    <a:pt x="155321" y="484378"/>
                  </a:lnTo>
                  <a:close/>
                </a:path>
                <a:path w="212471" h="935863">
                  <a:moveTo>
                    <a:pt x="155321" y="427100"/>
                  </a:moveTo>
                  <a:lnTo>
                    <a:pt x="155321" y="419226"/>
                  </a:lnTo>
                  <a:lnTo>
                    <a:pt x="155321" y="411353"/>
                  </a:lnTo>
                  <a:lnTo>
                    <a:pt x="148844" y="405003"/>
                  </a:lnTo>
                  <a:lnTo>
                    <a:pt x="133096" y="405003"/>
                  </a:lnTo>
                  <a:lnTo>
                    <a:pt x="126746" y="411353"/>
                  </a:lnTo>
                  <a:lnTo>
                    <a:pt x="126746" y="427100"/>
                  </a:lnTo>
                  <a:lnTo>
                    <a:pt x="133096" y="433578"/>
                  </a:lnTo>
                  <a:lnTo>
                    <a:pt x="148844" y="433578"/>
                  </a:lnTo>
                  <a:lnTo>
                    <a:pt x="155321" y="427100"/>
                  </a:lnTo>
                  <a:close/>
                </a:path>
                <a:path w="212471" h="935863">
                  <a:moveTo>
                    <a:pt x="155321" y="369950"/>
                  </a:moveTo>
                  <a:lnTo>
                    <a:pt x="155321" y="362076"/>
                  </a:lnTo>
                  <a:lnTo>
                    <a:pt x="155321" y="354203"/>
                  </a:lnTo>
                  <a:lnTo>
                    <a:pt x="148844" y="347725"/>
                  </a:lnTo>
                  <a:lnTo>
                    <a:pt x="133096" y="347725"/>
                  </a:lnTo>
                  <a:lnTo>
                    <a:pt x="126746" y="354203"/>
                  </a:lnTo>
                  <a:lnTo>
                    <a:pt x="126746" y="369950"/>
                  </a:lnTo>
                  <a:lnTo>
                    <a:pt x="133096" y="376428"/>
                  </a:lnTo>
                  <a:lnTo>
                    <a:pt x="148844" y="376428"/>
                  </a:lnTo>
                  <a:lnTo>
                    <a:pt x="155321" y="369950"/>
                  </a:lnTo>
                  <a:close/>
                </a:path>
                <a:path w="212471" h="935863">
                  <a:moveTo>
                    <a:pt x="155321" y="312800"/>
                  </a:moveTo>
                  <a:lnTo>
                    <a:pt x="155321" y="304926"/>
                  </a:lnTo>
                  <a:lnTo>
                    <a:pt x="155321" y="296925"/>
                  </a:lnTo>
                  <a:lnTo>
                    <a:pt x="148844" y="290575"/>
                  </a:lnTo>
                  <a:lnTo>
                    <a:pt x="133096" y="290575"/>
                  </a:lnTo>
                  <a:lnTo>
                    <a:pt x="126746" y="296925"/>
                  </a:lnTo>
                  <a:lnTo>
                    <a:pt x="126746" y="312800"/>
                  </a:lnTo>
                  <a:lnTo>
                    <a:pt x="133096" y="319150"/>
                  </a:lnTo>
                  <a:lnTo>
                    <a:pt x="148844" y="319150"/>
                  </a:lnTo>
                  <a:lnTo>
                    <a:pt x="155321" y="312800"/>
                  </a:lnTo>
                  <a:close/>
                </a:path>
                <a:path w="212471" h="935863">
                  <a:moveTo>
                    <a:pt x="155321" y="255650"/>
                  </a:moveTo>
                  <a:lnTo>
                    <a:pt x="155321" y="239775"/>
                  </a:lnTo>
                  <a:lnTo>
                    <a:pt x="148844" y="233425"/>
                  </a:lnTo>
                  <a:lnTo>
                    <a:pt x="133096" y="233425"/>
                  </a:lnTo>
                  <a:lnTo>
                    <a:pt x="126746" y="239775"/>
                  </a:lnTo>
                  <a:lnTo>
                    <a:pt x="126746" y="255650"/>
                  </a:lnTo>
                  <a:lnTo>
                    <a:pt x="133096" y="262000"/>
                  </a:lnTo>
                  <a:lnTo>
                    <a:pt x="148844" y="262000"/>
                  </a:lnTo>
                  <a:lnTo>
                    <a:pt x="155321" y="255650"/>
                  </a:lnTo>
                  <a:close/>
                </a:path>
                <a:path w="212471" h="935863">
                  <a:moveTo>
                    <a:pt x="155321" y="198374"/>
                  </a:moveTo>
                  <a:lnTo>
                    <a:pt x="155321" y="190500"/>
                  </a:lnTo>
                  <a:lnTo>
                    <a:pt x="155321" y="182625"/>
                  </a:lnTo>
                  <a:lnTo>
                    <a:pt x="148844" y="176275"/>
                  </a:lnTo>
                  <a:lnTo>
                    <a:pt x="133096" y="176275"/>
                  </a:lnTo>
                  <a:lnTo>
                    <a:pt x="126746" y="182625"/>
                  </a:lnTo>
                  <a:lnTo>
                    <a:pt x="126746" y="198374"/>
                  </a:lnTo>
                  <a:lnTo>
                    <a:pt x="133096" y="204850"/>
                  </a:lnTo>
                  <a:lnTo>
                    <a:pt x="148844" y="204850"/>
                  </a:lnTo>
                  <a:lnTo>
                    <a:pt x="155321" y="198374"/>
                  </a:lnTo>
                  <a:close/>
                </a:path>
                <a:path w="212471" h="935863">
                  <a:moveTo>
                    <a:pt x="155077" y="141467"/>
                  </a:moveTo>
                  <a:lnTo>
                    <a:pt x="155321" y="141224"/>
                  </a:lnTo>
                  <a:lnTo>
                    <a:pt x="168437" y="137411"/>
                  </a:lnTo>
                  <a:lnTo>
                    <a:pt x="155321" y="68325"/>
                  </a:lnTo>
                  <a:lnTo>
                    <a:pt x="155321" y="125475"/>
                  </a:lnTo>
                  <a:lnTo>
                    <a:pt x="154915" y="141516"/>
                  </a:lnTo>
                  <a:lnTo>
                    <a:pt x="140970" y="142875"/>
                  </a:lnTo>
                  <a:lnTo>
                    <a:pt x="133096" y="147700"/>
                  </a:lnTo>
                  <a:lnTo>
                    <a:pt x="148844" y="147700"/>
                  </a:lnTo>
                  <a:lnTo>
                    <a:pt x="155077" y="141467"/>
                  </a:lnTo>
                  <a:close/>
                </a:path>
                <a:path w="212471" h="935863">
                  <a:moveTo>
                    <a:pt x="133096" y="118999"/>
                  </a:moveTo>
                  <a:lnTo>
                    <a:pt x="148844" y="118999"/>
                  </a:lnTo>
                  <a:lnTo>
                    <a:pt x="148844" y="61849"/>
                  </a:lnTo>
                  <a:lnTo>
                    <a:pt x="140970" y="61849"/>
                  </a:lnTo>
                  <a:lnTo>
                    <a:pt x="140970" y="90424"/>
                  </a:lnTo>
                  <a:lnTo>
                    <a:pt x="133096" y="90424"/>
                  </a:lnTo>
                  <a:lnTo>
                    <a:pt x="126746" y="84074"/>
                  </a:lnTo>
                  <a:lnTo>
                    <a:pt x="126746" y="125475"/>
                  </a:lnTo>
                  <a:lnTo>
                    <a:pt x="133096" y="118999"/>
                  </a:lnTo>
                  <a:close/>
                </a:path>
                <a:path w="212471" h="935863">
                  <a:moveTo>
                    <a:pt x="133096" y="61849"/>
                  </a:moveTo>
                  <a:lnTo>
                    <a:pt x="140970" y="0"/>
                  </a:lnTo>
                  <a:lnTo>
                    <a:pt x="127240" y="1319"/>
                  </a:lnTo>
                  <a:lnTo>
                    <a:pt x="126746" y="68325"/>
                  </a:lnTo>
                  <a:lnTo>
                    <a:pt x="126746" y="76200"/>
                  </a:lnTo>
                  <a:lnTo>
                    <a:pt x="126746" y="84074"/>
                  </a:lnTo>
                  <a:lnTo>
                    <a:pt x="133096" y="90424"/>
                  </a:lnTo>
                  <a:lnTo>
                    <a:pt x="133096" y="61849"/>
                  </a:lnTo>
                  <a:close/>
                </a:path>
                <a:path w="212471" h="935863">
                  <a:moveTo>
                    <a:pt x="140970" y="142875"/>
                  </a:moveTo>
                  <a:lnTo>
                    <a:pt x="154915" y="141516"/>
                  </a:lnTo>
                  <a:lnTo>
                    <a:pt x="155321" y="125475"/>
                  </a:lnTo>
                  <a:lnTo>
                    <a:pt x="155321" y="68325"/>
                  </a:lnTo>
                  <a:lnTo>
                    <a:pt x="168437" y="137411"/>
                  </a:lnTo>
                  <a:lnTo>
                    <a:pt x="180677" y="130849"/>
                  </a:lnTo>
                  <a:lnTo>
                    <a:pt x="191346" y="122120"/>
                  </a:lnTo>
                  <a:lnTo>
                    <a:pt x="200151" y="111517"/>
                  </a:lnTo>
                  <a:lnTo>
                    <a:pt x="206801" y="99331"/>
                  </a:lnTo>
                  <a:lnTo>
                    <a:pt x="211005" y="85852"/>
                  </a:lnTo>
                  <a:lnTo>
                    <a:pt x="212471" y="71374"/>
                  </a:lnTo>
                  <a:lnTo>
                    <a:pt x="211129" y="57521"/>
                  </a:lnTo>
                  <a:lnTo>
                    <a:pt x="207036" y="43995"/>
                  </a:lnTo>
                  <a:lnTo>
                    <a:pt x="200479" y="31756"/>
                  </a:lnTo>
                  <a:lnTo>
                    <a:pt x="191751" y="21095"/>
                  </a:lnTo>
                  <a:lnTo>
                    <a:pt x="181144" y="12299"/>
                  </a:lnTo>
                  <a:lnTo>
                    <a:pt x="168950" y="5659"/>
                  </a:lnTo>
                  <a:lnTo>
                    <a:pt x="155461" y="1463"/>
                  </a:lnTo>
                  <a:lnTo>
                    <a:pt x="140970" y="0"/>
                  </a:lnTo>
                  <a:lnTo>
                    <a:pt x="133096" y="61849"/>
                  </a:lnTo>
                  <a:lnTo>
                    <a:pt x="133096" y="90424"/>
                  </a:lnTo>
                  <a:lnTo>
                    <a:pt x="140970" y="90424"/>
                  </a:lnTo>
                  <a:lnTo>
                    <a:pt x="140970" y="61849"/>
                  </a:lnTo>
                  <a:lnTo>
                    <a:pt x="148844" y="61849"/>
                  </a:lnTo>
                  <a:lnTo>
                    <a:pt x="148844" y="118999"/>
                  </a:lnTo>
                  <a:lnTo>
                    <a:pt x="133096" y="118999"/>
                  </a:lnTo>
                  <a:lnTo>
                    <a:pt x="126746" y="125475"/>
                  </a:lnTo>
                  <a:lnTo>
                    <a:pt x="126746" y="68325"/>
                  </a:lnTo>
                  <a:lnTo>
                    <a:pt x="127240" y="1319"/>
                  </a:lnTo>
                  <a:lnTo>
                    <a:pt x="113713" y="5386"/>
                  </a:lnTo>
                  <a:lnTo>
                    <a:pt x="101459" y="11918"/>
                  </a:lnTo>
                  <a:lnTo>
                    <a:pt x="90774" y="20622"/>
                  </a:lnTo>
                  <a:lnTo>
                    <a:pt x="81950" y="31209"/>
                  </a:lnTo>
                  <a:lnTo>
                    <a:pt x="75283" y="43391"/>
                  </a:lnTo>
                  <a:lnTo>
                    <a:pt x="71066" y="56875"/>
                  </a:lnTo>
                  <a:lnTo>
                    <a:pt x="69596" y="71374"/>
                  </a:lnTo>
                  <a:lnTo>
                    <a:pt x="70936" y="85231"/>
                  </a:lnTo>
                  <a:lnTo>
                    <a:pt x="75028" y="98772"/>
                  </a:lnTo>
                  <a:lnTo>
                    <a:pt x="81581" y="111030"/>
                  </a:lnTo>
                  <a:lnTo>
                    <a:pt x="90300" y="121715"/>
                  </a:lnTo>
                  <a:lnTo>
                    <a:pt x="100892" y="130534"/>
                  </a:lnTo>
                  <a:lnTo>
                    <a:pt x="113063" y="137195"/>
                  </a:lnTo>
                  <a:lnTo>
                    <a:pt x="126520" y="141406"/>
                  </a:lnTo>
                  <a:lnTo>
                    <a:pt x="126969" y="141452"/>
                  </a:lnTo>
                  <a:lnTo>
                    <a:pt x="126746" y="141224"/>
                  </a:lnTo>
                  <a:lnTo>
                    <a:pt x="126746" y="133350"/>
                  </a:lnTo>
                  <a:lnTo>
                    <a:pt x="126969" y="141452"/>
                  </a:lnTo>
                  <a:lnTo>
                    <a:pt x="133096" y="147700"/>
                  </a:lnTo>
                  <a:lnTo>
                    <a:pt x="140970" y="142875"/>
                  </a:lnTo>
                  <a:close/>
                </a:path>
                <a:path w="212471" h="935863">
                  <a:moveTo>
                    <a:pt x="168437" y="137411"/>
                  </a:moveTo>
                  <a:lnTo>
                    <a:pt x="155321" y="141224"/>
                  </a:lnTo>
                  <a:lnTo>
                    <a:pt x="155077" y="141467"/>
                  </a:lnTo>
                  <a:lnTo>
                    <a:pt x="168437" y="13741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6" name="object 54"/>
            <p:cNvSpPr/>
            <p:nvPr/>
          </p:nvSpPr>
          <p:spPr>
            <a:xfrm>
              <a:off x="3207258" y="4246753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0" y="6350"/>
                  </a:moveTo>
                  <a:lnTo>
                    <a:pt x="0" y="22225"/>
                  </a:lnTo>
                  <a:lnTo>
                    <a:pt x="6350" y="28575"/>
                  </a:lnTo>
                  <a:lnTo>
                    <a:pt x="22098" y="28575"/>
                  </a:lnTo>
                  <a:lnTo>
                    <a:pt x="28575" y="22225"/>
                  </a:lnTo>
                  <a:lnTo>
                    <a:pt x="28575" y="6350"/>
                  </a:lnTo>
                  <a:lnTo>
                    <a:pt x="22098" y="0"/>
                  </a:lnTo>
                  <a:lnTo>
                    <a:pt x="6350" y="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7" name="object 55"/>
            <p:cNvSpPr/>
            <p:nvPr/>
          </p:nvSpPr>
          <p:spPr>
            <a:xfrm>
              <a:off x="3207258" y="4303903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351"/>
                  </a:moveTo>
                  <a:lnTo>
                    <a:pt x="28575" y="6350"/>
                  </a:lnTo>
                  <a:lnTo>
                    <a:pt x="22098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098" y="28575"/>
                  </a:lnTo>
                  <a:lnTo>
                    <a:pt x="28575" y="22225"/>
                  </a:lnTo>
                  <a:lnTo>
                    <a:pt x="28575" y="143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8" name="object 56"/>
            <p:cNvSpPr/>
            <p:nvPr/>
          </p:nvSpPr>
          <p:spPr>
            <a:xfrm>
              <a:off x="3207258" y="4361053"/>
              <a:ext cx="28575" cy="28702"/>
            </a:xfrm>
            <a:custGeom>
              <a:avLst/>
              <a:gdLst/>
              <a:ahLst/>
              <a:cxnLst/>
              <a:rect l="l" t="t" r="r" b="b"/>
              <a:pathLst>
                <a:path w="28575" h="28701">
                  <a:moveTo>
                    <a:pt x="28575" y="14351"/>
                  </a:moveTo>
                  <a:lnTo>
                    <a:pt x="28575" y="6477"/>
                  </a:lnTo>
                  <a:lnTo>
                    <a:pt x="22098" y="0"/>
                  </a:lnTo>
                  <a:lnTo>
                    <a:pt x="6350" y="0"/>
                  </a:lnTo>
                  <a:lnTo>
                    <a:pt x="0" y="6477"/>
                  </a:lnTo>
                  <a:lnTo>
                    <a:pt x="0" y="22225"/>
                  </a:lnTo>
                  <a:lnTo>
                    <a:pt x="6350" y="28702"/>
                  </a:lnTo>
                  <a:lnTo>
                    <a:pt x="22098" y="28702"/>
                  </a:lnTo>
                  <a:lnTo>
                    <a:pt x="28575" y="22225"/>
                  </a:lnTo>
                  <a:lnTo>
                    <a:pt x="28575" y="143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9" name="object 57"/>
            <p:cNvSpPr/>
            <p:nvPr/>
          </p:nvSpPr>
          <p:spPr>
            <a:xfrm>
              <a:off x="3207258" y="441833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224"/>
                  </a:moveTo>
                  <a:lnTo>
                    <a:pt x="28575" y="6350"/>
                  </a:lnTo>
                  <a:lnTo>
                    <a:pt x="22098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22098"/>
                  </a:lnTo>
                  <a:lnTo>
                    <a:pt x="6350" y="28575"/>
                  </a:lnTo>
                  <a:lnTo>
                    <a:pt x="22098" y="28575"/>
                  </a:lnTo>
                  <a:lnTo>
                    <a:pt x="28575" y="22098"/>
                  </a:lnTo>
                  <a:lnTo>
                    <a:pt x="28575" y="14224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0" name="object 58"/>
            <p:cNvSpPr/>
            <p:nvPr/>
          </p:nvSpPr>
          <p:spPr>
            <a:xfrm>
              <a:off x="3207258" y="447548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0" y="6350"/>
                  </a:moveTo>
                  <a:lnTo>
                    <a:pt x="0" y="22225"/>
                  </a:lnTo>
                  <a:lnTo>
                    <a:pt x="6350" y="28575"/>
                  </a:lnTo>
                  <a:lnTo>
                    <a:pt x="22098" y="28575"/>
                  </a:lnTo>
                  <a:lnTo>
                    <a:pt x="28575" y="22225"/>
                  </a:lnTo>
                  <a:lnTo>
                    <a:pt x="28575" y="6350"/>
                  </a:lnTo>
                  <a:lnTo>
                    <a:pt x="22098" y="0"/>
                  </a:lnTo>
                  <a:lnTo>
                    <a:pt x="6350" y="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1" name="object 59"/>
            <p:cNvSpPr/>
            <p:nvPr/>
          </p:nvSpPr>
          <p:spPr>
            <a:xfrm>
              <a:off x="3207258" y="453263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351"/>
                  </a:moveTo>
                  <a:lnTo>
                    <a:pt x="28575" y="6350"/>
                  </a:lnTo>
                  <a:lnTo>
                    <a:pt x="22098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098" y="28575"/>
                  </a:lnTo>
                  <a:lnTo>
                    <a:pt x="28575" y="22225"/>
                  </a:lnTo>
                  <a:lnTo>
                    <a:pt x="28575" y="143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2" name="object 60"/>
            <p:cNvSpPr/>
            <p:nvPr/>
          </p:nvSpPr>
          <p:spPr>
            <a:xfrm>
              <a:off x="3629025" y="4568190"/>
              <a:ext cx="28701" cy="28575"/>
            </a:xfrm>
            <a:custGeom>
              <a:avLst/>
              <a:gdLst/>
              <a:ahLst/>
              <a:cxnLst/>
              <a:rect l="l" t="t" r="r" b="b"/>
              <a:pathLst>
                <a:path w="28701" h="28575">
                  <a:moveTo>
                    <a:pt x="28701" y="14351"/>
                  </a:moveTo>
                  <a:lnTo>
                    <a:pt x="28701" y="6350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476" y="28575"/>
                  </a:lnTo>
                  <a:lnTo>
                    <a:pt x="22225" y="28575"/>
                  </a:lnTo>
                  <a:lnTo>
                    <a:pt x="28701" y="22225"/>
                  </a:lnTo>
                  <a:lnTo>
                    <a:pt x="28701" y="143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3" name="object 61"/>
            <p:cNvSpPr/>
            <p:nvPr/>
          </p:nvSpPr>
          <p:spPr>
            <a:xfrm>
              <a:off x="3571875" y="456819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351"/>
                  </a:moveTo>
                  <a:lnTo>
                    <a:pt x="28575" y="6350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225" y="28575"/>
                  </a:lnTo>
                  <a:lnTo>
                    <a:pt x="28575" y="22225"/>
                  </a:lnTo>
                  <a:lnTo>
                    <a:pt x="28575" y="143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4" name="object 62"/>
            <p:cNvSpPr/>
            <p:nvPr/>
          </p:nvSpPr>
          <p:spPr>
            <a:xfrm>
              <a:off x="3514725" y="456819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351"/>
                  </a:moveTo>
                  <a:lnTo>
                    <a:pt x="28575" y="6350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225" y="28575"/>
                  </a:lnTo>
                  <a:lnTo>
                    <a:pt x="28575" y="22225"/>
                  </a:lnTo>
                  <a:lnTo>
                    <a:pt x="28575" y="143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5" name="object 63"/>
            <p:cNvSpPr/>
            <p:nvPr/>
          </p:nvSpPr>
          <p:spPr>
            <a:xfrm>
              <a:off x="3457575" y="456819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351"/>
                  </a:moveTo>
                  <a:lnTo>
                    <a:pt x="28575" y="6350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225" y="28575"/>
                  </a:lnTo>
                  <a:lnTo>
                    <a:pt x="28575" y="22225"/>
                  </a:lnTo>
                  <a:lnTo>
                    <a:pt x="28575" y="143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6" name="object 64"/>
            <p:cNvSpPr/>
            <p:nvPr/>
          </p:nvSpPr>
          <p:spPr>
            <a:xfrm>
              <a:off x="3400298" y="4568190"/>
              <a:ext cx="28701" cy="28575"/>
            </a:xfrm>
            <a:custGeom>
              <a:avLst/>
              <a:gdLst/>
              <a:ahLst/>
              <a:cxnLst/>
              <a:rect l="l" t="t" r="r" b="b"/>
              <a:pathLst>
                <a:path w="28701" h="28575">
                  <a:moveTo>
                    <a:pt x="28701" y="14351"/>
                  </a:moveTo>
                  <a:lnTo>
                    <a:pt x="28701" y="6350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476" y="28575"/>
                  </a:lnTo>
                  <a:lnTo>
                    <a:pt x="22225" y="28575"/>
                  </a:lnTo>
                  <a:lnTo>
                    <a:pt x="28701" y="22225"/>
                  </a:lnTo>
                  <a:lnTo>
                    <a:pt x="28701" y="143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7" name="object 65"/>
            <p:cNvSpPr/>
            <p:nvPr/>
          </p:nvSpPr>
          <p:spPr>
            <a:xfrm>
              <a:off x="3343148" y="456819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351"/>
                  </a:moveTo>
                  <a:lnTo>
                    <a:pt x="28575" y="6350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476" y="28575"/>
                  </a:lnTo>
                  <a:lnTo>
                    <a:pt x="22225" y="28575"/>
                  </a:lnTo>
                  <a:lnTo>
                    <a:pt x="28575" y="22225"/>
                  </a:lnTo>
                  <a:lnTo>
                    <a:pt x="28575" y="143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8" name="object 66"/>
            <p:cNvSpPr/>
            <p:nvPr/>
          </p:nvSpPr>
          <p:spPr>
            <a:xfrm>
              <a:off x="3285998" y="456819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351"/>
                  </a:moveTo>
                  <a:lnTo>
                    <a:pt x="28575" y="6350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225" y="28575"/>
                  </a:lnTo>
                  <a:lnTo>
                    <a:pt x="28575" y="22225"/>
                  </a:lnTo>
                  <a:lnTo>
                    <a:pt x="28575" y="143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9" name="object 67"/>
            <p:cNvSpPr/>
            <p:nvPr/>
          </p:nvSpPr>
          <p:spPr>
            <a:xfrm>
              <a:off x="3228848" y="456819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351"/>
                  </a:moveTo>
                  <a:lnTo>
                    <a:pt x="28575" y="6350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225" y="28575"/>
                  </a:lnTo>
                  <a:lnTo>
                    <a:pt x="28575" y="22225"/>
                  </a:lnTo>
                  <a:lnTo>
                    <a:pt x="28575" y="143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0" name="object 68"/>
            <p:cNvSpPr/>
            <p:nvPr/>
          </p:nvSpPr>
          <p:spPr>
            <a:xfrm>
              <a:off x="3686302" y="456819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351"/>
                  </a:moveTo>
                  <a:lnTo>
                    <a:pt x="28575" y="6350"/>
                  </a:lnTo>
                  <a:lnTo>
                    <a:pt x="22098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098" y="28575"/>
                  </a:lnTo>
                  <a:lnTo>
                    <a:pt x="28575" y="22225"/>
                  </a:lnTo>
                  <a:lnTo>
                    <a:pt x="28575" y="143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1" name="object 69"/>
            <p:cNvSpPr/>
            <p:nvPr/>
          </p:nvSpPr>
          <p:spPr>
            <a:xfrm>
              <a:off x="3727958" y="4583683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351"/>
                  </a:moveTo>
                  <a:lnTo>
                    <a:pt x="28575" y="6477"/>
                  </a:lnTo>
                  <a:lnTo>
                    <a:pt x="22097" y="0"/>
                  </a:lnTo>
                  <a:lnTo>
                    <a:pt x="6350" y="0"/>
                  </a:lnTo>
                  <a:lnTo>
                    <a:pt x="0" y="6477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097" y="28575"/>
                  </a:lnTo>
                  <a:lnTo>
                    <a:pt x="28575" y="22225"/>
                  </a:lnTo>
                  <a:lnTo>
                    <a:pt x="28575" y="143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2" name="object 70"/>
            <p:cNvSpPr/>
            <p:nvPr/>
          </p:nvSpPr>
          <p:spPr>
            <a:xfrm>
              <a:off x="3727958" y="4640833"/>
              <a:ext cx="28575" cy="28702"/>
            </a:xfrm>
            <a:custGeom>
              <a:avLst/>
              <a:gdLst/>
              <a:ahLst/>
              <a:cxnLst/>
              <a:rect l="l" t="t" r="r" b="b"/>
              <a:pathLst>
                <a:path w="28575" h="28701">
                  <a:moveTo>
                    <a:pt x="28575" y="14351"/>
                  </a:moveTo>
                  <a:lnTo>
                    <a:pt x="28575" y="6477"/>
                  </a:lnTo>
                  <a:lnTo>
                    <a:pt x="22097" y="0"/>
                  </a:lnTo>
                  <a:lnTo>
                    <a:pt x="6350" y="0"/>
                  </a:lnTo>
                  <a:lnTo>
                    <a:pt x="0" y="6477"/>
                  </a:lnTo>
                  <a:lnTo>
                    <a:pt x="0" y="22225"/>
                  </a:lnTo>
                  <a:lnTo>
                    <a:pt x="6350" y="28702"/>
                  </a:lnTo>
                  <a:lnTo>
                    <a:pt x="22097" y="28702"/>
                  </a:lnTo>
                  <a:lnTo>
                    <a:pt x="28575" y="22225"/>
                  </a:lnTo>
                  <a:lnTo>
                    <a:pt x="28575" y="143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3" name="object 71"/>
            <p:cNvSpPr/>
            <p:nvPr/>
          </p:nvSpPr>
          <p:spPr>
            <a:xfrm>
              <a:off x="3727958" y="4698111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14224"/>
                  </a:moveTo>
                  <a:lnTo>
                    <a:pt x="28575" y="6350"/>
                  </a:lnTo>
                  <a:lnTo>
                    <a:pt x="22097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097" y="28575"/>
                  </a:lnTo>
                  <a:lnTo>
                    <a:pt x="28575" y="22225"/>
                  </a:lnTo>
                  <a:lnTo>
                    <a:pt x="28575" y="14224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4" name="object 72"/>
            <p:cNvSpPr/>
            <p:nvPr/>
          </p:nvSpPr>
          <p:spPr>
            <a:xfrm>
              <a:off x="3727957" y="4812411"/>
              <a:ext cx="28715" cy="162940"/>
            </a:xfrm>
            <a:custGeom>
              <a:avLst/>
              <a:gdLst/>
              <a:ahLst/>
              <a:cxnLst/>
              <a:rect l="l" t="t" r="r" b="b"/>
              <a:pathLst>
                <a:path w="28715" h="162940">
                  <a:moveTo>
                    <a:pt x="14224" y="162940"/>
                  </a:moveTo>
                  <a:lnTo>
                    <a:pt x="14224" y="85851"/>
                  </a:lnTo>
                  <a:lnTo>
                    <a:pt x="6350" y="57150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14224" y="28575"/>
                  </a:lnTo>
                  <a:lnTo>
                    <a:pt x="22098" y="57150"/>
                  </a:lnTo>
                  <a:lnTo>
                    <a:pt x="28575" y="79375"/>
                  </a:lnTo>
                  <a:lnTo>
                    <a:pt x="28715" y="161477"/>
                  </a:lnTo>
                  <a:lnTo>
                    <a:pt x="28575" y="22225"/>
                  </a:lnTo>
                  <a:lnTo>
                    <a:pt x="28169" y="21424"/>
                  </a:lnTo>
                  <a:lnTo>
                    <a:pt x="22098" y="0"/>
                  </a:lnTo>
                  <a:lnTo>
                    <a:pt x="6350" y="0"/>
                  </a:lnTo>
                  <a:lnTo>
                    <a:pt x="14224" y="20065"/>
                  </a:lnTo>
                  <a:lnTo>
                    <a:pt x="22098" y="28575"/>
                  </a:lnTo>
                  <a:lnTo>
                    <a:pt x="28575" y="63626"/>
                  </a:lnTo>
                  <a:lnTo>
                    <a:pt x="28575" y="71500"/>
                  </a:lnTo>
                  <a:lnTo>
                    <a:pt x="28575" y="63626"/>
                  </a:lnTo>
                  <a:lnTo>
                    <a:pt x="22098" y="28575"/>
                  </a:lnTo>
                  <a:lnTo>
                    <a:pt x="14224" y="20065"/>
                  </a:lnTo>
                  <a:lnTo>
                    <a:pt x="0" y="21508"/>
                  </a:lnTo>
                  <a:lnTo>
                    <a:pt x="0" y="71500"/>
                  </a:lnTo>
                  <a:lnTo>
                    <a:pt x="6350" y="85851"/>
                  </a:lnTo>
                  <a:lnTo>
                    <a:pt x="14224" y="16294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5" name="object 73"/>
            <p:cNvSpPr/>
            <p:nvPr/>
          </p:nvSpPr>
          <p:spPr>
            <a:xfrm>
              <a:off x="3727958" y="4834636"/>
              <a:ext cx="22097" cy="63626"/>
            </a:xfrm>
            <a:custGeom>
              <a:avLst/>
              <a:gdLst/>
              <a:ahLst/>
              <a:cxnLst/>
              <a:rect l="l" t="t" r="r" b="b"/>
              <a:pathLst>
                <a:path w="22097" h="63626">
                  <a:moveTo>
                    <a:pt x="14224" y="34925"/>
                  </a:moveTo>
                  <a:lnTo>
                    <a:pt x="22097" y="34925"/>
                  </a:lnTo>
                  <a:lnTo>
                    <a:pt x="14224" y="6350"/>
                  </a:lnTo>
                  <a:lnTo>
                    <a:pt x="6350" y="6350"/>
                  </a:lnTo>
                  <a:lnTo>
                    <a:pt x="0" y="0"/>
                  </a:lnTo>
                  <a:lnTo>
                    <a:pt x="6350" y="34925"/>
                  </a:lnTo>
                  <a:lnTo>
                    <a:pt x="14224" y="63626"/>
                  </a:lnTo>
                  <a:lnTo>
                    <a:pt x="22097" y="63626"/>
                  </a:lnTo>
                  <a:lnTo>
                    <a:pt x="22097" y="34925"/>
                  </a:lnTo>
                  <a:lnTo>
                    <a:pt x="14224" y="349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6" name="object 74"/>
            <p:cNvSpPr/>
            <p:nvPr/>
          </p:nvSpPr>
          <p:spPr>
            <a:xfrm>
              <a:off x="3750055" y="4812411"/>
              <a:ext cx="63627" cy="161477"/>
            </a:xfrm>
            <a:custGeom>
              <a:avLst/>
              <a:gdLst/>
              <a:ahLst/>
              <a:cxnLst/>
              <a:rect l="l" t="t" r="r" b="b"/>
              <a:pathLst>
                <a:path w="63627" h="161477">
                  <a:moveTo>
                    <a:pt x="6071" y="21424"/>
                  </a:moveTo>
                  <a:lnTo>
                    <a:pt x="6477" y="22225"/>
                  </a:lnTo>
                  <a:lnTo>
                    <a:pt x="6617" y="161477"/>
                  </a:lnTo>
                  <a:lnTo>
                    <a:pt x="20106" y="157281"/>
                  </a:lnTo>
                  <a:lnTo>
                    <a:pt x="32300" y="150641"/>
                  </a:lnTo>
                  <a:lnTo>
                    <a:pt x="42907" y="141845"/>
                  </a:lnTo>
                  <a:lnTo>
                    <a:pt x="51635" y="131184"/>
                  </a:lnTo>
                  <a:lnTo>
                    <a:pt x="58192" y="118945"/>
                  </a:lnTo>
                  <a:lnTo>
                    <a:pt x="62285" y="105419"/>
                  </a:lnTo>
                  <a:lnTo>
                    <a:pt x="63627" y="91566"/>
                  </a:lnTo>
                  <a:lnTo>
                    <a:pt x="62161" y="77088"/>
                  </a:lnTo>
                  <a:lnTo>
                    <a:pt x="57957" y="63609"/>
                  </a:lnTo>
                  <a:lnTo>
                    <a:pt x="51307" y="51423"/>
                  </a:lnTo>
                  <a:lnTo>
                    <a:pt x="42502" y="40820"/>
                  </a:lnTo>
                  <a:lnTo>
                    <a:pt x="31833" y="32091"/>
                  </a:lnTo>
                  <a:lnTo>
                    <a:pt x="19593" y="25529"/>
                  </a:lnTo>
                  <a:lnTo>
                    <a:pt x="6477" y="21547"/>
                  </a:lnTo>
                  <a:lnTo>
                    <a:pt x="6477" y="6476"/>
                  </a:lnTo>
                  <a:lnTo>
                    <a:pt x="0" y="0"/>
                  </a:lnTo>
                  <a:lnTo>
                    <a:pt x="6071" y="21424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7" name="object 75"/>
            <p:cNvSpPr/>
            <p:nvPr/>
          </p:nvSpPr>
          <p:spPr>
            <a:xfrm>
              <a:off x="3727957" y="4812411"/>
              <a:ext cx="14224" cy="21508"/>
            </a:xfrm>
            <a:custGeom>
              <a:avLst/>
              <a:gdLst/>
              <a:ahLst/>
              <a:cxnLst/>
              <a:rect l="l" t="t" r="r" b="b"/>
              <a:pathLst>
                <a:path w="14224" h="21508">
                  <a:moveTo>
                    <a:pt x="14224" y="20065"/>
                  </a:moveTo>
                  <a:lnTo>
                    <a:pt x="6350" y="0"/>
                  </a:lnTo>
                  <a:lnTo>
                    <a:pt x="0" y="6476"/>
                  </a:lnTo>
                  <a:lnTo>
                    <a:pt x="0" y="21508"/>
                  </a:lnTo>
                  <a:lnTo>
                    <a:pt x="14224" y="2006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8" name="object 76"/>
            <p:cNvSpPr/>
            <p:nvPr/>
          </p:nvSpPr>
          <p:spPr>
            <a:xfrm>
              <a:off x="3742182" y="4869561"/>
              <a:ext cx="14491" cy="105790"/>
            </a:xfrm>
            <a:custGeom>
              <a:avLst/>
              <a:gdLst/>
              <a:ahLst/>
              <a:cxnLst/>
              <a:rect l="l" t="t" r="r" b="b"/>
              <a:pathLst>
                <a:path w="14491" h="105790">
                  <a:moveTo>
                    <a:pt x="7873" y="28701"/>
                  </a:moveTo>
                  <a:lnTo>
                    <a:pt x="0" y="28701"/>
                  </a:lnTo>
                  <a:lnTo>
                    <a:pt x="0" y="105790"/>
                  </a:lnTo>
                  <a:lnTo>
                    <a:pt x="14491" y="104327"/>
                  </a:lnTo>
                  <a:lnTo>
                    <a:pt x="14350" y="22225"/>
                  </a:lnTo>
                  <a:lnTo>
                    <a:pt x="7873" y="0"/>
                  </a:lnTo>
                  <a:lnTo>
                    <a:pt x="7873" y="2870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9" name="object 77"/>
            <p:cNvSpPr/>
            <p:nvPr/>
          </p:nvSpPr>
          <p:spPr>
            <a:xfrm>
              <a:off x="3727696" y="4833919"/>
              <a:ext cx="14485" cy="141432"/>
            </a:xfrm>
            <a:custGeom>
              <a:avLst/>
              <a:gdLst/>
              <a:ahLst/>
              <a:cxnLst/>
              <a:rect l="l" t="t" r="r" b="b"/>
              <a:pathLst>
                <a:path w="14485" h="141432">
                  <a:moveTo>
                    <a:pt x="261" y="42118"/>
                  </a:moveTo>
                  <a:lnTo>
                    <a:pt x="261" y="0"/>
                  </a:lnTo>
                  <a:lnTo>
                    <a:pt x="0" y="26"/>
                  </a:lnTo>
                  <a:lnTo>
                    <a:pt x="261" y="57866"/>
                  </a:lnTo>
                  <a:lnTo>
                    <a:pt x="720" y="140113"/>
                  </a:lnTo>
                  <a:lnTo>
                    <a:pt x="14485" y="141432"/>
                  </a:lnTo>
                  <a:lnTo>
                    <a:pt x="6611" y="64343"/>
                  </a:lnTo>
                  <a:lnTo>
                    <a:pt x="261" y="49992"/>
                  </a:lnTo>
                  <a:lnTo>
                    <a:pt x="261" y="42118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0" name="object 78"/>
            <p:cNvSpPr/>
            <p:nvPr/>
          </p:nvSpPr>
          <p:spPr>
            <a:xfrm>
              <a:off x="3727958" y="4755261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0" y="6350"/>
                  </a:moveTo>
                  <a:lnTo>
                    <a:pt x="0" y="22225"/>
                  </a:lnTo>
                  <a:lnTo>
                    <a:pt x="6350" y="28575"/>
                  </a:lnTo>
                  <a:lnTo>
                    <a:pt x="22097" y="28575"/>
                  </a:lnTo>
                  <a:lnTo>
                    <a:pt x="28575" y="22225"/>
                  </a:lnTo>
                  <a:lnTo>
                    <a:pt x="28575" y="6350"/>
                  </a:lnTo>
                  <a:lnTo>
                    <a:pt x="22097" y="0"/>
                  </a:lnTo>
                  <a:lnTo>
                    <a:pt x="6350" y="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1" name="object 79"/>
            <p:cNvSpPr/>
            <p:nvPr/>
          </p:nvSpPr>
          <p:spPr>
            <a:xfrm>
              <a:off x="3670808" y="4833945"/>
              <a:ext cx="57608" cy="140087"/>
            </a:xfrm>
            <a:custGeom>
              <a:avLst/>
              <a:gdLst/>
              <a:ahLst/>
              <a:cxnLst/>
              <a:rect l="l" t="t" r="r" b="b"/>
              <a:pathLst>
                <a:path w="57608" h="140087">
                  <a:moveTo>
                    <a:pt x="1465" y="84530"/>
                  </a:moveTo>
                  <a:lnTo>
                    <a:pt x="5669" y="98015"/>
                  </a:lnTo>
                  <a:lnTo>
                    <a:pt x="12320" y="110196"/>
                  </a:lnTo>
                  <a:lnTo>
                    <a:pt x="21130" y="120784"/>
                  </a:lnTo>
                  <a:lnTo>
                    <a:pt x="31808" y="129488"/>
                  </a:lnTo>
                  <a:lnTo>
                    <a:pt x="44064" y="136019"/>
                  </a:lnTo>
                  <a:lnTo>
                    <a:pt x="57608" y="140087"/>
                  </a:lnTo>
                  <a:lnTo>
                    <a:pt x="57150" y="57840"/>
                  </a:lnTo>
                  <a:lnTo>
                    <a:pt x="56888" y="0"/>
                  </a:lnTo>
                  <a:lnTo>
                    <a:pt x="43413" y="4210"/>
                  </a:lnTo>
                  <a:lnTo>
                    <a:pt x="31240" y="10871"/>
                  </a:lnTo>
                  <a:lnTo>
                    <a:pt x="20656" y="19690"/>
                  </a:lnTo>
                  <a:lnTo>
                    <a:pt x="11952" y="30375"/>
                  </a:lnTo>
                  <a:lnTo>
                    <a:pt x="5415" y="42634"/>
                  </a:lnTo>
                  <a:lnTo>
                    <a:pt x="1336" y="56174"/>
                  </a:lnTo>
                  <a:lnTo>
                    <a:pt x="0" y="70032"/>
                  </a:lnTo>
                  <a:lnTo>
                    <a:pt x="1465" y="8453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2" name="object 80"/>
            <p:cNvSpPr/>
            <p:nvPr/>
          </p:nvSpPr>
          <p:spPr>
            <a:xfrm>
              <a:off x="1456309" y="2055240"/>
              <a:ext cx="5762497" cy="21922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3" name="object 81"/>
            <p:cNvSpPr/>
            <p:nvPr/>
          </p:nvSpPr>
          <p:spPr>
            <a:xfrm>
              <a:off x="1447673" y="2248281"/>
              <a:ext cx="1765173" cy="10398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4" name="object 82"/>
            <p:cNvSpPr/>
            <p:nvPr/>
          </p:nvSpPr>
          <p:spPr>
            <a:xfrm>
              <a:off x="609600" y="1238161"/>
              <a:ext cx="464400" cy="41855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5" name="object 83"/>
            <p:cNvSpPr/>
            <p:nvPr/>
          </p:nvSpPr>
          <p:spPr>
            <a:xfrm>
              <a:off x="914400" y="1371561"/>
              <a:ext cx="1501648" cy="738670"/>
            </a:xfrm>
            <a:custGeom>
              <a:avLst/>
              <a:gdLst/>
              <a:ahLst/>
              <a:cxnLst/>
              <a:rect l="l" t="t" r="r" b="b"/>
              <a:pathLst>
                <a:path w="1501648" h="738670">
                  <a:moveTo>
                    <a:pt x="0" y="738670"/>
                  </a:moveTo>
                  <a:lnTo>
                    <a:pt x="1501648" y="738670"/>
                  </a:lnTo>
                  <a:lnTo>
                    <a:pt x="1501648" y="0"/>
                  </a:lnTo>
                  <a:lnTo>
                    <a:pt x="0" y="0"/>
                  </a:lnTo>
                  <a:lnTo>
                    <a:pt x="0" y="73867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6" name="object 84"/>
            <p:cNvSpPr/>
            <p:nvPr/>
          </p:nvSpPr>
          <p:spPr>
            <a:xfrm>
              <a:off x="2895600" y="954430"/>
              <a:ext cx="390398" cy="3523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7" name="object 85"/>
            <p:cNvSpPr/>
            <p:nvPr/>
          </p:nvSpPr>
          <p:spPr>
            <a:xfrm>
              <a:off x="3276600" y="1057300"/>
              <a:ext cx="990600" cy="523214"/>
            </a:xfrm>
            <a:custGeom>
              <a:avLst/>
              <a:gdLst/>
              <a:ahLst/>
              <a:cxnLst/>
              <a:rect l="l" t="t" r="r" b="b"/>
              <a:pathLst>
                <a:path w="990600" h="523214">
                  <a:moveTo>
                    <a:pt x="0" y="523214"/>
                  </a:moveTo>
                  <a:lnTo>
                    <a:pt x="990600" y="523214"/>
                  </a:lnTo>
                  <a:lnTo>
                    <a:pt x="990600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solidFill>
              <a:srgbClr val="DCE6F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8" name="object 87"/>
            <p:cNvSpPr/>
            <p:nvPr/>
          </p:nvSpPr>
          <p:spPr>
            <a:xfrm>
              <a:off x="5342890" y="914438"/>
              <a:ext cx="1591310" cy="954112"/>
            </a:xfrm>
            <a:custGeom>
              <a:avLst/>
              <a:gdLst/>
              <a:ahLst/>
              <a:cxnLst/>
              <a:rect l="l" t="t" r="r" b="b"/>
              <a:pathLst>
                <a:path w="1591310" h="954112">
                  <a:moveTo>
                    <a:pt x="0" y="954112"/>
                  </a:moveTo>
                  <a:lnTo>
                    <a:pt x="1591310" y="954112"/>
                  </a:lnTo>
                  <a:lnTo>
                    <a:pt x="1591310" y="0"/>
                  </a:lnTo>
                  <a:lnTo>
                    <a:pt x="0" y="0"/>
                  </a:lnTo>
                  <a:lnTo>
                    <a:pt x="0" y="954112"/>
                  </a:lnTo>
                  <a:close/>
                </a:path>
              </a:pathLst>
            </a:custGeom>
            <a:solidFill>
              <a:srgbClr val="F1DCD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9" name="object 88"/>
            <p:cNvSpPr/>
            <p:nvPr/>
          </p:nvSpPr>
          <p:spPr>
            <a:xfrm>
              <a:off x="7440295" y="1809089"/>
              <a:ext cx="477532" cy="4391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0" name="object 89"/>
            <p:cNvSpPr/>
            <p:nvPr/>
          </p:nvSpPr>
          <p:spPr>
            <a:xfrm>
              <a:off x="7388986" y="2219985"/>
              <a:ext cx="1374013" cy="523214"/>
            </a:xfrm>
            <a:custGeom>
              <a:avLst/>
              <a:gdLst/>
              <a:ahLst/>
              <a:cxnLst/>
              <a:rect l="l" t="t" r="r" b="b"/>
              <a:pathLst>
                <a:path w="1374013" h="523214">
                  <a:moveTo>
                    <a:pt x="0" y="523214"/>
                  </a:moveTo>
                  <a:lnTo>
                    <a:pt x="1374013" y="523214"/>
                  </a:lnTo>
                  <a:lnTo>
                    <a:pt x="1374013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solidFill>
              <a:srgbClr val="E6DFE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1" name="object 90"/>
            <p:cNvSpPr/>
            <p:nvPr/>
          </p:nvSpPr>
          <p:spPr>
            <a:xfrm>
              <a:off x="7507224" y="3776091"/>
              <a:ext cx="488950" cy="736600"/>
            </a:xfrm>
            <a:custGeom>
              <a:avLst/>
              <a:gdLst/>
              <a:ahLst/>
              <a:cxnLst/>
              <a:rect l="l" t="t" r="r" b="b"/>
              <a:pathLst>
                <a:path w="488950" h="736600">
                  <a:moveTo>
                    <a:pt x="299720" y="29082"/>
                  </a:moveTo>
                  <a:lnTo>
                    <a:pt x="299720" y="21208"/>
                  </a:lnTo>
                  <a:lnTo>
                    <a:pt x="293370" y="14731"/>
                  </a:lnTo>
                  <a:lnTo>
                    <a:pt x="277495" y="14731"/>
                  </a:lnTo>
                  <a:lnTo>
                    <a:pt x="271145" y="21208"/>
                  </a:lnTo>
                  <a:lnTo>
                    <a:pt x="271145" y="36956"/>
                  </a:lnTo>
                  <a:lnTo>
                    <a:pt x="277495" y="43306"/>
                  </a:lnTo>
                  <a:lnTo>
                    <a:pt x="293370" y="43306"/>
                  </a:lnTo>
                  <a:lnTo>
                    <a:pt x="299720" y="36956"/>
                  </a:lnTo>
                  <a:lnTo>
                    <a:pt x="299720" y="29082"/>
                  </a:lnTo>
                  <a:close/>
                </a:path>
                <a:path w="488950" h="736600">
                  <a:moveTo>
                    <a:pt x="242570" y="29082"/>
                  </a:moveTo>
                  <a:lnTo>
                    <a:pt x="242570" y="21208"/>
                  </a:lnTo>
                  <a:lnTo>
                    <a:pt x="236093" y="14731"/>
                  </a:lnTo>
                  <a:lnTo>
                    <a:pt x="220345" y="14731"/>
                  </a:lnTo>
                  <a:lnTo>
                    <a:pt x="213995" y="21208"/>
                  </a:lnTo>
                  <a:lnTo>
                    <a:pt x="213995" y="36956"/>
                  </a:lnTo>
                  <a:lnTo>
                    <a:pt x="220345" y="43306"/>
                  </a:lnTo>
                  <a:lnTo>
                    <a:pt x="236093" y="43306"/>
                  </a:lnTo>
                  <a:lnTo>
                    <a:pt x="242570" y="36956"/>
                  </a:lnTo>
                  <a:lnTo>
                    <a:pt x="242570" y="29082"/>
                  </a:lnTo>
                  <a:close/>
                </a:path>
                <a:path w="488950" h="736600">
                  <a:moveTo>
                    <a:pt x="185420" y="29082"/>
                  </a:moveTo>
                  <a:lnTo>
                    <a:pt x="185420" y="21208"/>
                  </a:lnTo>
                  <a:lnTo>
                    <a:pt x="178943" y="14731"/>
                  </a:lnTo>
                  <a:lnTo>
                    <a:pt x="163195" y="14731"/>
                  </a:lnTo>
                  <a:lnTo>
                    <a:pt x="156718" y="21208"/>
                  </a:lnTo>
                  <a:lnTo>
                    <a:pt x="156718" y="36956"/>
                  </a:lnTo>
                  <a:lnTo>
                    <a:pt x="163195" y="43306"/>
                  </a:lnTo>
                  <a:lnTo>
                    <a:pt x="178943" y="43306"/>
                  </a:lnTo>
                  <a:lnTo>
                    <a:pt x="185420" y="36956"/>
                  </a:lnTo>
                  <a:lnTo>
                    <a:pt x="185420" y="29082"/>
                  </a:lnTo>
                  <a:close/>
                </a:path>
                <a:path w="488950" h="736600">
                  <a:moveTo>
                    <a:pt x="128143" y="29082"/>
                  </a:moveTo>
                  <a:lnTo>
                    <a:pt x="128143" y="21208"/>
                  </a:lnTo>
                  <a:lnTo>
                    <a:pt x="121793" y="14731"/>
                  </a:lnTo>
                  <a:lnTo>
                    <a:pt x="105918" y="14731"/>
                  </a:lnTo>
                  <a:lnTo>
                    <a:pt x="99568" y="21208"/>
                  </a:lnTo>
                  <a:lnTo>
                    <a:pt x="99568" y="36956"/>
                  </a:lnTo>
                  <a:lnTo>
                    <a:pt x="105918" y="43306"/>
                  </a:lnTo>
                  <a:lnTo>
                    <a:pt x="121793" y="43306"/>
                  </a:lnTo>
                  <a:lnTo>
                    <a:pt x="128143" y="36956"/>
                  </a:lnTo>
                  <a:lnTo>
                    <a:pt x="128143" y="29082"/>
                  </a:lnTo>
                  <a:close/>
                </a:path>
                <a:path w="488950" h="736600">
                  <a:moveTo>
                    <a:pt x="70993" y="29082"/>
                  </a:moveTo>
                  <a:lnTo>
                    <a:pt x="70993" y="21208"/>
                  </a:lnTo>
                  <a:lnTo>
                    <a:pt x="64643" y="14731"/>
                  </a:lnTo>
                  <a:lnTo>
                    <a:pt x="48768" y="14731"/>
                  </a:lnTo>
                  <a:lnTo>
                    <a:pt x="42418" y="21208"/>
                  </a:lnTo>
                  <a:lnTo>
                    <a:pt x="42418" y="36956"/>
                  </a:lnTo>
                  <a:lnTo>
                    <a:pt x="48768" y="43306"/>
                  </a:lnTo>
                  <a:lnTo>
                    <a:pt x="64643" y="43306"/>
                  </a:lnTo>
                  <a:lnTo>
                    <a:pt x="70993" y="36956"/>
                  </a:lnTo>
                  <a:lnTo>
                    <a:pt x="70993" y="29082"/>
                  </a:lnTo>
                  <a:close/>
                </a:path>
                <a:path w="488950" h="736600">
                  <a:moveTo>
                    <a:pt x="414020" y="29082"/>
                  </a:moveTo>
                  <a:lnTo>
                    <a:pt x="414020" y="21208"/>
                  </a:lnTo>
                  <a:lnTo>
                    <a:pt x="407670" y="14731"/>
                  </a:lnTo>
                  <a:lnTo>
                    <a:pt x="391922" y="14731"/>
                  </a:lnTo>
                  <a:lnTo>
                    <a:pt x="385445" y="21208"/>
                  </a:lnTo>
                  <a:lnTo>
                    <a:pt x="385445" y="36956"/>
                  </a:lnTo>
                  <a:lnTo>
                    <a:pt x="391922" y="43306"/>
                  </a:lnTo>
                  <a:lnTo>
                    <a:pt x="407670" y="43306"/>
                  </a:lnTo>
                  <a:lnTo>
                    <a:pt x="414020" y="36956"/>
                  </a:lnTo>
                  <a:lnTo>
                    <a:pt x="414020" y="29082"/>
                  </a:lnTo>
                  <a:close/>
                </a:path>
                <a:path w="488950" h="736600">
                  <a:moveTo>
                    <a:pt x="431800" y="68452"/>
                  </a:moveTo>
                  <a:lnTo>
                    <a:pt x="431800" y="60578"/>
                  </a:lnTo>
                  <a:lnTo>
                    <a:pt x="425450" y="54101"/>
                  </a:lnTo>
                  <a:lnTo>
                    <a:pt x="409701" y="54101"/>
                  </a:lnTo>
                  <a:lnTo>
                    <a:pt x="403225" y="60578"/>
                  </a:lnTo>
                  <a:lnTo>
                    <a:pt x="403225" y="76326"/>
                  </a:lnTo>
                  <a:lnTo>
                    <a:pt x="409701" y="82803"/>
                  </a:lnTo>
                  <a:lnTo>
                    <a:pt x="425450" y="82803"/>
                  </a:lnTo>
                  <a:lnTo>
                    <a:pt x="431800" y="76326"/>
                  </a:lnTo>
                  <a:lnTo>
                    <a:pt x="431800" y="68452"/>
                  </a:lnTo>
                  <a:close/>
                </a:path>
                <a:path w="488950" h="736600">
                  <a:moveTo>
                    <a:pt x="431800" y="125602"/>
                  </a:moveTo>
                  <a:lnTo>
                    <a:pt x="431800" y="117728"/>
                  </a:lnTo>
                  <a:lnTo>
                    <a:pt x="425450" y="111378"/>
                  </a:lnTo>
                  <a:lnTo>
                    <a:pt x="409701" y="111378"/>
                  </a:lnTo>
                  <a:lnTo>
                    <a:pt x="403225" y="117728"/>
                  </a:lnTo>
                  <a:lnTo>
                    <a:pt x="403225" y="133603"/>
                  </a:lnTo>
                  <a:lnTo>
                    <a:pt x="409701" y="139953"/>
                  </a:lnTo>
                  <a:lnTo>
                    <a:pt x="425450" y="139953"/>
                  </a:lnTo>
                  <a:lnTo>
                    <a:pt x="431800" y="133603"/>
                  </a:lnTo>
                  <a:lnTo>
                    <a:pt x="431800" y="125602"/>
                  </a:lnTo>
                  <a:close/>
                </a:path>
                <a:path w="488950" h="736600">
                  <a:moveTo>
                    <a:pt x="403225" y="174878"/>
                  </a:moveTo>
                  <a:lnTo>
                    <a:pt x="403225" y="190753"/>
                  </a:lnTo>
                  <a:lnTo>
                    <a:pt x="409701" y="197103"/>
                  </a:lnTo>
                  <a:lnTo>
                    <a:pt x="425450" y="197103"/>
                  </a:lnTo>
                  <a:lnTo>
                    <a:pt x="431800" y="190753"/>
                  </a:lnTo>
                  <a:lnTo>
                    <a:pt x="431800" y="174878"/>
                  </a:lnTo>
                  <a:lnTo>
                    <a:pt x="425450" y="168528"/>
                  </a:lnTo>
                  <a:lnTo>
                    <a:pt x="409701" y="168528"/>
                  </a:lnTo>
                  <a:lnTo>
                    <a:pt x="403225" y="174878"/>
                  </a:lnTo>
                  <a:close/>
                </a:path>
                <a:path w="488950" h="736600">
                  <a:moveTo>
                    <a:pt x="431800" y="240029"/>
                  </a:moveTo>
                  <a:lnTo>
                    <a:pt x="431800" y="232028"/>
                  </a:lnTo>
                  <a:lnTo>
                    <a:pt x="425450" y="225678"/>
                  </a:lnTo>
                  <a:lnTo>
                    <a:pt x="409701" y="225678"/>
                  </a:lnTo>
                  <a:lnTo>
                    <a:pt x="403225" y="232028"/>
                  </a:lnTo>
                  <a:lnTo>
                    <a:pt x="403225" y="247903"/>
                  </a:lnTo>
                  <a:lnTo>
                    <a:pt x="409701" y="254253"/>
                  </a:lnTo>
                  <a:lnTo>
                    <a:pt x="425450" y="254253"/>
                  </a:lnTo>
                  <a:lnTo>
                    <a:pt x="431800" y="247903"/>
                  </a:lnTo>
                  <a:lnTo>
                    <a:pt x="431800" y="240029"/>
                  </a:lnTo>
                  <a:close/>
                </a:path>
                <a:path w="488950" h="736600">
                  <a:moveTo>
                    <a:pt x="431800" y="297179"/>
                  </a:moveTo>
                  <a:lnTo>
                    <a:pt x="431800" y="289305"/>
                  </a:lnTo>
                  <a:lnTo>
                    <a:pt x="425450" y="282828"/>
                  </a:lnTo>
                  <a:lnTo>
                    <a:pt x="409701" y="282828"/>
                  </a:lnTo>
                  <a:lnTo>
                    <a:pt x="403225" y="289305"/>
                  </a:lnTo>
                  <a:lnTo>
                    <a:pt x="403225" y="305053"/>
                  </a:lnTo>
                  <a:lnTo>
                    <a:pt x="409701" y="311530"/>
                  </a:lnTo>
                  <a:lnTo>
                    <a:pt x="425450" y="311530"/>
                  </a:lnTo>
                  <a:lnTo>
                    <a:pt x="431800" y="305053"/>
                  </a:lnTo>
                  <a:lnTo>
                    <a:pt x="431800" y="297179"/>
                  </a:lnTo>
                  <a:close/>
                </a:path>
                <a:path w="488950" h="736600">
                  <a:moveTo>
                    <a:pt x="431800" y="354329"/>
                  </a:moveTo>
                  <a:lnTo>
                    <a:pt x="431800" y="346455"/>
                  </a:lnTo>
                  <a:lnTo>
                    <a:pt x="425450" y="340105"/>
                  </a:lnTo>
                  <a:lnTo>
                    <a:pt x="409701" y="340105"/>
                  </a:lnTo>
                  <a:lnTo>
                    <a:pt x="403225" y="346455"/>
                  </a:lnTo>
                  <a:lnTo>
                    <a:pt x="403225" y="362203"/>
                  </a:lnTo>
                  <a:lnTo>
                    <a:pt x="409701" y="368680"/>
                  </a:lnTo>
                  <a:lnTo>
                    <a:pt x="425450" y="368680"/>
                  </a:lnTo>
                  <a:lnTo>
                    <a:pt x="431800" y="362203"/>
                  </a:lnTo>
                  <a:lnTo>
                    <a:pt x="431800" y="354329"/>
                  </a:lnTo>
                  <a:close/>
                </a:path>
                <a:path w="488950" h="736600">
                  <a:moveTo>
                    <a:pt x="403225" y="403605"/>
                  </a:moveTo>
                  <a:lnTo>
                    <a:pt x="403225" y="419480"/>
                  </a:lnTo>
                  <a:lnTo>
                    <a:pt x="409701" y="425830"/>
                  </a:lnTo>
                  <a:lnTo>
                    <a:pt x="425450" y="425830"/>
                  </a:lnTo>
                  <a:lnTo>
                    <a:pt x="431800" y="419480"/>
                  </a:lnTo>
                  <a:lnTo>
                    <a:pt x="431800" y="403605"/>
                  </a:lnTo>
                  <a:lnTo>
                    <a:pt x="425450" y="397255"/>
                  </a:lnTo>
                  <a:lnTo>
                    <a:pt x="409701" y="397255"/>
                  </a:lnTo>
                  <a:lnTo>
                    <a:pt x="403225" y="403605"/>
                  </a:lnTo>
                  <a:close/>
                </a:path>
                <a:path w="488950" h="736600">
                  <a:moveTo>
                    <a:pt x="431800" y="468756"/>
                  </a:moveTo>
                  <a:lnTo>
                    <a:pt x="431800" y="460755"/>
                  </a:lnTo>
                  <a:lnTo>
                    <a:pt x="425450" y="454405"/>
                  </a:lnTo>
                  <a:lnTo>
                    <a:pt x="409701" y="454405"/>
                  </a:lnTo>
                  <a:lnTo>
                    <a:pt x="403225" y="460755"/>
                  </a:lnTo>
                  <a:lnTo>
                    <a:pt x="403225" y="476630"/>
                  </a:lnTo>
                  <a:lnTo>
                    <a:pt x="409701" y="482980"/>
                  </a:lnTo>
                  <a:lnTo>
                    <a:pt x="425450" y="482980"/>
                  </a:lnTo>
                  <a:lnTo>
                    <a:pt x="431800" y="476630"/>
                  </a:lnTo>
                  <a:lnTo>
                    <a:pt x="431800" y="468756"/>
                  </a:lnTo>
                  <a:close/>
                </a:path>
                <a:path w="488950" h="736600">
                  <a:moveTo>
                    <a:pt x="431800" y="525906"/>
                  </a:moveTo>
                  <a:lnTo>
                    <a:pt x="431800" y="518032"/>
                  </a:lnTo>
                  <a:lnTo>
                    <a:pt x="425450" y="511555"/>
                  </a:lnTo>
                  <a:lnTo>
                    <a:pt x="409701" y="511555"/>
                  </a:lnTo>
                  <a:lnTo>
                    <a:pt x="403225" y="518032"/>
                  </a:lnTo>
                  <a:lnTo>
                    <a:pt x="403225" y="533780"/>
                  </a:lnTo>
                  <a:lnTo>
                    <a:pt x="409701" y="540130"/>
                  </a:lnTo>
                  <a:lnTo>
                    <a:pt x="425450" y="540130"/>
                  </a:lnTo>
                  <a:lnTo>
                    <a:pt x="431800" y="533780"/>
                  </a:lnTo>
                  <a:lnTo>
                    <a:pt x="431800" y="525906"/>
                  </a:lnTo>
                  <a:close/>
                </a:path>
                <a:path w="488950" h="736600">
                  <a:moveTo>
                    <a:pt x="425450" y="625982"/>
                  </a:moveTo>
                  <a:lnTo>
                    <a:pt x="425450" y="597407"/>
                  </a:lnTo>
                  <a:lnTo>
                    <a:pt x="417575" y="593724"/>
                  </a:lnTo>
                  <a:lnTo>
                    <a:pt x="407078" y="594784"/>
                  </a:lnTo>
                  <a:lnTo>
                    <a:pt x="403225" y="632332"/>
                  </a:lnTo>
                  <a:lnTo>
                    <a:pt x="403225" y="640206"/>
                  </a:lnTo>
                  <a:lnTo>
                    <a:pt x="403225" y="632332"/>
                  </a:lnTo>
                  <a:lnTo>
                    <a:pt x="407078" y="594784"/>
                  </a:lnTo>
                  <a:lnTo>
                    <a:pt x="403084" y="595188"/>
                  </a:lnTo>
                  <a:lnTo>
                    <a:pt x="403225" y="648207"/>
                  </a:lnTo>
                  <a:lnTo>
                    <a:pt x="409701" y="654557"/>
                  </a:lnTo>
                  <a:lnTo>
                    <a:pt x="409701" y="597407"/>
                  </a:lnTo>
                  <a:lnTo>
                    <a:pt x="417575" y="597407"/>
                  </a:lnTo>
                  <a:lnTo>
                    <a:pt x="425450" y="625982"/>
                  </a:lnTo>
                  <a:close/>
                </a:path>
                <a:path w="488950" h="736600">
                  <a:moveTo>
                    <a:pt x="431800" y="648207"/>
                  </a:moveTo>
                  <a:lnTo>
                    <a:pt x="431800" y="640206"/>
                  </a:lnTo>
                  <a:lnTo>
                    <a:pt x="432061" y="735131"/>
                  </a:lnTo>
                  <a:lnTo>
                    <a:pt x="445536" y="730920"/>
                  </a:lnTo>
                  <a:lnTo>
                    <a:pt x="457709" y="724259"/>
                  </a:lnTo>
                  <a:lnTo>
                    <a:pt x="468293" y="715440"/>
                  </a:lnTo>
                  <a:lnTo>
                    <a:pt x="476997" y="704755"/>
                  </a:lnTo>
                  <a:lnTo>
                    <a:pt x="483534" y="692497"/>
                  </a:lnTo>
                  <a:lnTo>
                    <a:pt x="487613" y="678956"/>
                  </a:lnTo>
                  <a:lnTo>
                    <a:pt x="488950" y="665098"/>
                  </a:lnTo>
                  <a:lnTo>
                    <a:pt x="487484" y="650600"/>
                  </a:lnTo>
                  <a:lnTo>
                    <a:pt x="483280" y="637116"/>
                  </a:lnTo>
                  <a:lnTo>
                    <a:pt x="476629" y="624934"/>
                  </a:lnTo>
                  <a:lnTo>
                    <a:pt x="467819" y="614347"/>
                  </a:lnTo>
                  <a:lnTo>
                    <a:pt x="457141" y="605643"/>
                  </a:lnTo>
                  <a:lnTo>
                    <a:pt x="444885" y="599111"/>
                  </a:lnTo>
                  <a:lnTo>
                    <a:pt x="431800" y="632332"/>
                  </a:lnTo>
                  <a:lnTo>
                    <a:pt x="431800" y="648207"/>
                  </a:lnTo>
                  <a:close/>
                </a:path>
                <a:path w="488950" h="736600">
                  <a:moveTo>
                    <a:pt x="417575" y="625982"/>
                  </a:moveTo>
                  <a:lnTo>
                    <a:pt x="425450" y="625982"/>
                  </a:lnTo>
                  <a:lnTo>
                    <a:pt x="417575" y="597407"/>
                  </a:lnTo>
                  <a:lnTo>
                    <a:pt x="409701" y="597407"/>
                  </a:lnTo>
                  <a:lnTo>
                    <a:pt x="409701" y="625982"/>
                  </a:lnTo>
                  <a:lnTo>
                    <a:pt x="417575" y="654557"/>
                  </a:lnTo>
                  <a:lnTo>
                    <a:pt x="425450" y="654557"/>
                  </a:lnTo>
                  <a:lnTo>
                    <a:pt x="425450" y="625982"/>
                  </a:lnTo>
                  <a:lnTo>
                    <a:pt x="417575" y="625982"/>
                  </a:lnTo>
                  <a:close/>
                </a:path>
                <a:path w="488950" h="736600">
                  <a:moveTo>
                    <a:pt x="347540" y="679577"/>
                  </a:moveTo>
                  <a:lnTo>
                    <a:pt x="351744" y="693056"/>
                  </a:lnTo>
                  <a:lnTo>
                    <a:pt x="358394" y="705242"/>
                  </a:lnTo>
                  <a:lnTo>
                    <a:pt x="367199" y="715845"/>
                  </a:lnTo>
                  <a:lnTo>
                    <a:pt x="377868" y="724574"/>
                  </a:lnTo>
                  <a:lnTo>
                    <a:pt x="390108" y="731136"/>
                  </a:lnTo>
                  <a:lnTo>
                    <a:pt x="403630" y="735241"/>
                  </a:lnTo>
                  <a:lnTo>
                    <a:pt x="417575" y="736599"/>
                  </a:lnTo>
                  <a:lnTo>
                    <a:pt x="432061" y="735131"/>
                  </a:lnTo>
                  <a:lnTo>
                    <a:pt x="431800" y="640206"/>
                  </a:lnTo>
                  <a:lnTo>
                    <a:pt x="431800" y="648207"/>
                  </a:lnTo>
                  <a:lnTo>
                    <a:pt x="431800" y="632332"/>
                  </a:lnTo>
                  <a:lnTo>
                    <a:pt x="444885" y="599111"/>
                  </a:lnTo>
                  <a:lnTo>
                    <a:pt x="431341" y="595044"/>
                  </a:lnTo>
                  <a:lnTo>
                    <a:pt x="428074" y="594731"/>
                  </a:lnTo>
                  <a:lnTo>
                    <a:pt x="431800" y="590930"/>
                  </a:lnTo>
                  <a:lnTo>
                    <a:pt x="431800" y="575182"/>
                  </a:lnTo>
                  <a:lnTo>
                    <a:pt x="425450" y="568705"/>
                  </a:lnTo>
                  <a:lnTo>
                    <a:pt x="409701" y="568705"/>
                  </a:lnTo>
                  <a:lnTo>
                    <a:pt x="403225" y="575182"/>
                  </a:lnTo>
                  <a:lnTo>
                    <a:pt x="403225" y="590930"/>
                  </a:lnTo>
                  <a:lnTo>
                    <a:pt x="407078" y="594784"/>
                  </a:lnTo>
                  <a:lnTo>
                    <a:pt x="417575" y="593724"/>
                  </a:lnTo>
                  <a:lnTo>
                    <a:pt x="425450" y="597407"/>
                  </a:lnTo>
                  <a:lnTo>
                    <a:pt x="425450" y="654557"/>
                  </a:lnTo>
                  <a:lnTo>
                    <a:pt x="417575" y="654557"/>
                  </a:lnTo>
                  <a:lnTo>
                    <a:pt x="409701" y="625982"/>
                  </a:lnTo>
                  <a:lnTo>
                    <a:pt x="409701" y="654557"/>
                  </a:lnTo>
                  <a:lnTo>
                    <a:pt x="403225" y="648207"/>
                  </a:lnTo>
                  <a:lnTo>
                    <a:pt x="403084" y="595188"/>
                  </a:lnTo>
                  <a:lnTo>
                    <a:pt x="389595" y="599384"/>
                  </a:lnTo>
                  <a:lnTo>
                    <a:pt x="377401" y="606024"/>
                  </a:lnTo>
                  <a:lnTo>
                    <a:pt x="366794" y="614820"/>
                  </a:lnTo>
                  <a:lnTo>
                    <a:pt x="358066" y="625481"/>
                  </a:lnTo>
                  <a:lnTo>
                    <a:pt x="351509" y="637720"/>
                  </a:lnTo>
                  <a:lnTo>
                    <a:pt x="347416" y="651246"/>
                  </a:lnTo>
                  <a:lnTo>
                    <a:pt x="346075" y="665098"/>
                  </a:lnTo>
                  <a:lnTo>
                    <a:pt x="347540" y="679577"/>
                  </a:lnTo>
                  <a:close/>
                </a:path>
                <a:path w="488950" h="736600">
                  <a:moveTo>
                    <a:pt x="28575" y="14223"/>
                  </a:moveTo>
                  <a:lnTo>
                    <a:pt x="28575" y="6349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349"/>
                  </a:lnTo>
                  <a:lnTo>
                    <a:pt x="0" y="22097"/>
                  </a:lnTo>
                  <a:lnTo>
                    <a:pt x="6476" y="28574"/>
                  </a:lnTo>
                  <a:lnTo>
                    <a:pt x="22225" y="28574"/>
                  </a:lnTo>
                  <a:lnTo>
                    <a:pt x="28575" y="22097"/>
                  </a:lnTo>
                  <a:lnTo>
                    <a:pt x="28575" y="14223"/>
                  </a:lnTo>
                  <a:close/>
                </a:path>
                <a:path w="488950" h="736600">
                  <a:moveTo>
                    <a:pt x="356870" y="29082"/>
                  </a:moveTo>
                  <a:lnTo>
                    <a:pt x="356870" y="21208"/>
                  </a:lnTo>
                  <a:lnTo>
                    <a:pt x="350520" y="14731"/>
                  </a:lnTo>
                  <a:lnTo>
                    <a:pt x="334645" y="14731"/>
                  </a:lnTo>
                  <a:lnTo>
                    <a:pt x="328295" y="21208"/>
                  </a:lnTo>
                  <a:lnTo>
                    <a:pt x="328295" y="36956"/>
                  </a:lnTo>
                  <a:lnTo>
                    <a:pt x="334645" y="43306"/>
                  </a:lnTo>
                  <a:lnTo>
                    <a:pt x="350520" y="43306"/>
                  </a:lnTo>
                  <a:lnTo>
                    <a:pt x="356870" y="36956"/>
                  </a:lnTo>
                  <a:lnTo>
                    <a:pt x="356870" y="29082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2" name="object 91"/>
            <p:cNvSpPr/>
            <p:nvPr/>
          </p:nvSpPr>
          <p:spPr>
            <a:xfrm>
              <a:off x="8027161" y="4056519"/>
              <a:ext cx="462318" cy="4275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3" name="object 92"/>
            <p:cNvSpPr/>
            <p:nvPr/>
          </p:nvSpPr>
          <p:spPr>
            <a:xfrm>
              <a:off x="7748651" y="4582185"/>
              <a:ext cx="1273937" cy="523214"/>
            </a:xfrm>
            <a:custGeom>
              <a:avLst/>
              <a:gdLst/>
              <a:ahLst/>
              <a:cxnLst/>
              <a:rect l="l" t="t" r="r" b="b"/>
              <a:pathLst>
                <a:path w="1273937" h="523214">
                  <a:moveTo>
                    <a:pt x="0" y="523214"/>
                  </a:moveTo>
                  <a:lnTo>
                    <a:pt x="1273937" y="523214"/>
                  </a:lnTo>
                  <a:lnTo>
                    <a:pt x="1273937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4" name="object 93"/>
            <p:cNvSpPr/>
            <p:nvPr/>
          </p:nvSpPr>
          <p:spPr>
            <a:xfrm>
              <a:off x="6352286" y="4704702"/>
              <a:ext cx="429564" cy="38088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5" name="object 94"/>
            <p:cNvSpPr/>
            <p:nvPr/>
          </p:nvSpPr>
          <p:spPr>
            <a:xfrm>
              <a:off x="5700649" y="437769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225"/>
                  </a:moveTo>
                  <a:lnTo>
                    <a:pt x="28575" y="14351"/>
                  </a:lnTo>
                  <a:lnTo>
                    <a:pt x="28575" y="6350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476" y="28575"/>
                  </a:lnTo>
                  <a:lnTo>
                    <a:pt x="22225" y="28575"/>
                  </a:lnTo>
                  <a:lnTo>
                    <a:pt x="28575" y="222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6" name="object 95"/>
            <p:cNvSpPr/>
            <p:nvPr/>
          </p:nvSpPr>
          <p:spPr>
            <a:xfrm>
              <a:off x="5700649" y="4434840"/>
              <a:ext cx="28575" cy="28702"/>
            </a:xfrm>
            <a:custGeom>
              <a:avLst/>
              <a:gdLst/>
              <a:ahLst/>
              <a:cxnLst/>
              <a:rect l="l" t="t" r="r" b="b"/>
              <a:pathLst>
                <a:path w="28575" h="28702">
                  <a:moveTo>
                    <a:pt x="28575" y="22225"/>
                  </a:moveTo>
                  <a:lnTo>
                    <a:pt x="28575" y="14351"/>
                  </a:lnTo>
                  <a:lnTo>
                    <a:pt x="28575" y="6477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477"/>
                  </a:lnTo>
                  <a:lnTo>
                    <a:pt x="0" y="22225"/>
                  </a:lnTo>
                  <a:lnTo>
                    <a:pt x="6476" y="28702"/>
                  </a:lnTo>
                  <a:lnTo>
                    <a:pt x="22225" y="28702"/>
                  </a:lnTo>
                  <a:lnTo>
                    <a:pt x="28575" y="222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7" name="object 96"/>
            <p:cNvSpPr/>
            <p:nvPr/>
          </p:nvSpPr>
          <p:spPr>
            <a:xfrm>
              <a:off x="5700649" y="449211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097"/>
                  </a:moveTo>
                  <a:lnTo>
                    <a:pt x="28575" y="14223"/>
                  </a:lnTo>
                  <a:lnTo>
                    <a:pt x="28575" y="6349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349"/>
                  </a:lnTo>
                  <a:lnTo>
                    <a:pt x="0" y="22097"/>
                  </a:lnTo>
                  <a:lnTo>
                    <a:pt x="6476" y="28574"/>
                  </a:lnTo>
                  <a:lnTo>
                    <a:pt x="22225" y="28574"/>
                  </a:lnTo>
                  <a:lnTo>
                    <a:pt x="28575" y="22097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8" name="object 97"/>
            <p:cNvSpPr/>
            <p:nvPr/>
          </p:nvSpPr>
          <p:spPr>
            <a:xfrm>
              <a:off x="5700649" y="45492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224"/>
                  </a:moveTo>
                  <a:lnTo>
                    <a:pt x="28575" y="6349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349"/>
                  </a:lnTo>
                  <a:lnTo>
                    <a:pt x="0" y="22224"/>
                  </a:lnTo>
                  <a:lnTo>
                    <a:pt x="6476" y="28574"/>
                  </a:lnTo>
                  <a:lnTo>
                    <a:pt x="22225" y="28574"/>
                  </a:lnTo>
                  <a:lnTo>
                    <a:pt x="28575" y="22224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9" name="object 98"/>
            <p:cNvSpPr/>
            <p:nvPr/>
          </p:nvSpPr>
          <p:spPr>
            <a:xfrm>
              <a:off x="5700649" y="460641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224"/>
                  </a:moveTo>
                  <a:lnTo>
                    <a:pt x="28575" y="14350"/>
                  </a:lnTo>
                  <a:lnTo>
                    <a:pt x="28575" y="6349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349"/>
                  </a:lnTo>
                  <a:lnTo>
                    <a:pt x="0" y="22224"/>
                  </a:lnTo>
                  <a:lnTo>
                    <a:pt x="6476" y="28574"/>
                  </a:lnTo>
                  <a:lnTo>
                    <a:pt x="22225" y="28574"/>
                  </a:lnTo>
                  <a:lnTo>
                    <a:pt x="28575" y="22224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0" name="object 99"/>
            <p:cNvSpPr/>
            <p:nvPr/>
          </p:nvSpPr>
          <p:spPr>
            <a:xfrm>
              <a:off x="5700649" y="46635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224"/>
                  </a:moveTo>
                  <a:lnTo>
                    <a:pt x="28575" y="14350"/>
                  </a:lnTo>
                  <a:lnTo>
                    <a:pt x="28575" y="6476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476"/>
                  </a:lnTo>
                  <a:lnTo>
                    <a:pt x="0" y="22224"/>
                  </a:lnTo>
                  <a:lnTo>
                    <a:pt x="6476" y="28574"/>
                  </a:lnTo>
                  <a:lnTo>
                    <a:pt x="22225" y="28574"/>
                  </a:lnTo>
                  <a:lnTo>
                    <a:pt x="28575" y="22224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1" name="object 100"/>
            <p:cNvSpPr/>
            <p:nvPr/>
          </p:nvSpPr>
          <p:spPr>
            <a:xfrm>
              <a:off x="6122543" y="469912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225"/>
                  </a:moveTo>
                  <a:lnTo>
                    <a:pt x="28575" y="14350"/>
                  </a:lnTo>
                  <a:lnTo>
                    <a:pt x="28575" y="6477"/>
                  </a:lnTo>
                  <a:lnTo>
                    <a:pt x="22225" y="0"/>
                  </a:lnTo>
                  <a:lnTo>
                    <a:pt x="6477" y="0"/>
                  </a:lnTo>
                  <a:lnTo>
                    <a:pt x="0" y="6477"/>
                  </a:lnTo>
                  <a:lnTo>
                    <a:pt x="0" y="22225"/>
                  </a:lnTo>
                  <a:lnTo>
                    <a:pt x="6477" y="28575"/>
                  </a:lnTo>
                  <a:lnTo>
                    <a:pt x="22225" y="28575"/>
                  </a:lnTo>
                  <a:lnTo>
                    <a:pt x="28575" y="222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2" name="object 101"/>
            <p:cNvSpPr/>
            <p:nvPr/>
          </p:nvSpPr>
          <p:spPr>
            <a:xfrm>
              <a:off x="6065393" y="469912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225"/>
                  </a:moveTo>
                  <a:lnTo>
                    <a:pt x="28575" y="14350"/>
                  </a:lnTo>
                  <a:lnTo>
                    <a:pt x="28575" y="6477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477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225" y="28575"/>
                  </a:lnTo>
                  <a:lnTo>
                    <a:pt x="28575" y="222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3" name="object 102"/>
            <p:cNvSpPr/>
            <p:nvPr/>
          </p:nvSpPr>
          <p:spPr>
            <a:xfrm>
              <a:off x="6008243" y="469912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225"/>
                  </a:moveTo>
                  <a:lnTo>
                    <a:pt x="28575" y="14350"/>
                  </a:lnTo>
                  <a:lnTo>
                    <a:pt x="28575" y="6477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477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225" y="28575"/>
                  </a:lnTo>
                  <a:lnTo>
                    <a:pt x="28575" y="222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4" name="object 103"/>
            <p:cNvSpPr/>
            <p:nvPr/>
          </p:nvSpPr>
          <p:spPr>
            <a:xfrm>
              <a:off x="5950966" y="4699127"/>
              <a:ext cx="28701" cy="28575"/>
            </a:xfrm>
            <a:custGeom>
              <a:avLst/>
              <a:gdLst/>
              <a:ahLst/>
              <a:cxnLst/>
              <a:rect l="l" t="t" r="r" b="b"/>
              <a:pathLst>
                <a:path w="28701" h="28575">
                  <a:moveTo>
                    <a:pt x="28701" y="22225"/>
                  </a:moveTo>
                  <a:lnTo>
                    <a:pt x="28701" y="14350"/>
                  </a:lnTo>
                  <a:lnTo>
                    <a:pt x="28701" y="6477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477"/>
                  </a:lnTo>
                  <a:lnTo>
                    <a:pt x="0" y="22225"/>
                  </a:lnTo>
                  <a:lnTo>
                    <a:pt x="6476" y="28575"/>
                  </a:lnTo>
                  <a:lnTo>
                    <a:pt x="22225" y="28575"/>
                  </a:lnTo>
                  <a:lnTo>
                    <a:pt x="28701" y="222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5" name="object 104"/>
            <p:cNvSpPr/>
            <p:nvPr/>
          </p:nvSpPr>
          <p:spPr>
            <a:xfrm>
              <a:off x="5893816" y="469912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225"/>
                  </a:moveTo>
                  <a:lnTo>
                    <a:pt x="28575" y="14350"/>
                  </a:lnTo>
                  <a:lnTo>
                    <a:pt x="28575" y="6477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477"/>
                  </a:lnTo>
                  <a:lnTo>
                    <a:pt x="0" y="22225"/>
                  </a:lnTo>
                  <a:lnTo>
                    <a:pt x="6476" y="28575"/>
                  </a:lnTo>
                  <a:lnTo>
                    <a:pt x="22225" y="28575"/>
                  </a:lnTo>
                  <a:lnTo>
                    <a:pt x="28575" y="222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6" name="object 105"/>
            <p:cNvSpPr/>
            <p:nvPr/>
          </p:nvSpPr>
          <p:spPr>
            <a:xfrm>
              <a:off x="5836666" y="469912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225"/>
                  </a:moveTo>
                  <a:lnTo>
                    <a:pt x="28575" y="14350"/>
                  </a:lnTo>
                  <a:lnTo>
                    <a:pt x="28575" y="6477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477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225" y="28575"/>
                  </a:lnTo>
                  <a:lnTo>
                    <a:pt x="28575" y="222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7" name="object 106"/>
            <p:cNvSpPr/>
            <p:nvPr/>
          </p:nvSpPr>
          <p:spPr>
            <a:xfrm>
              <a:off x="5779516" y="469912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225"/>
                  </a:moveTo>
                  <a:lnTo>
                    <a:pt x="28575" y="14350"/>
                  </a:lnTo>
                  <a:lnTo>
                    <a:pt x="28575" y="6477"/>
                  </a:lnTo>
                  <a:lnTo>
                    <a:pt x="22225" y="0"/>
                  </a:lnTo>
                  <a:lnTo>
                    <a:pt x="6350" y="0"/>
                  </a:lnTo>
                  <a:lnTo>
                    <a:pt x="0" y="6477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225" y="28575"/>
                  </a:lnTo>
                  <a:lnTo>
                    <a:pt x="28575" y="222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8" name="object 107"/>
            <p:cNvSpPr/>
            <p:nvPr/>
          </p:nvSpPr>
          <p:spPr>
            <a:xfrm>
              <a:off x="5722366" y="469912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225"/>
                  </a:moveTo>
                  <a:lnTo>
                    <a:pt x="28575" y="14350"/>
                  </a:lnTo>
                  <a:lnTo>
                    <a:pt x="28575" y="6477"/>
                  </a:lnTo>
                  <a:lnTo>
                    <a:pt x="22098" y="0"/>
                  </a:lnTo>
                  <a:lnTo>
                    <a:pt x="6350" y="0"/>
                  </a:lnTo>
                  <a:lnTo>
                    <a:pt x="0" y="6477"/>
                  </a:lnTo>
                  <a:lnTo>
                    <a:pt x="0" y="22225"/>
                  </a:lnTo>
                  <a:lnTo>
                    <a:pt x="6350" y="28575"/>
                  </a:lnTo>
                  <a:lnTo>
                    <a:pt x="22098" y="28575"/>
                  </a:lnTo>
                  <a:lnTo>
                    <a:pt x="28575" y="222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9" name="object 108"/>
            <p:cNvSpPr/>
            <p:nvPr/>
          </p:nvSpPr>
          <p:spPr>
            <a:xfrm>
              <a:off x="6179693" y="4699127"/>
              <a:ext cx="28702" cy="28575"/>
            </a:xfrm>
            <a:custGeom>
              <a:avLst/>
              <a:gdLst/>
              <a:ahLst/>
              <a:cxnLst/>
              <a:rect l="l" t="t" r="r" b="b"/>
              <a:pathLst>
                <a:path w="28702" h="28575">
                  <a:moveTo>
                    <a:pt x="28702" y="22225"/>
                  </a:moveTo>
                  <a:lnTo>
                    <a:pt x="28702" y="14350"/>
                  </a:lnTo>
                  <a:lnTo>
                    <a:pt x="28702" y="6477"/>
                  </a:lnTo>
                  <a:lnTo>
                    <a:pt x="22225" y="0"/>
                  </a:lnTo>
                  <a:lnTo>
                    <a:pt x="6477" y="0"/>
                  </a:lnTo>
                  <a:lnTo>
                    <a:pt x="0" y="6477"/>
                  </a:lnTo>
                  <a:lnTo>
                    <a:pt x="0" y="22225"/>
                  </a:lnTo>
                  <a:lnTo>
                    <a:pt x="6477" y="28575"/>
                  </a:lnTo>
                  <a:lnTo>
                    <a:pt x="22225" y="28575"/>
                  </a:lnTo>
                  <a:lnTo>
                    <a:pt x="28702" y="222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0" name="object 109"/>
            <p:cNvSpPr/>
            <p:nvPr/>
          </p:nvSpPr>
          <p:spPr>
            <a:xfrm>
              <a:off x="6221349" y="471474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097"/>
                  </a:moveTo>
                  <a:lnTo>
                    <a:pt x="28575" y="14224"/>
                  </a:lnTo>
                  <a:lnTo>
                    <a:pt x="28575" y="6350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350"/>
                  </a:lnTo>
                  <a:lnTo>
                    <a:pt x="0" y="22097"/>
                  </a:lnTo>
                  <a:lnTo>
                    <a:pt x="6476" y="28575"/>
                  </a:lnTo>
                  <a:lnTo>
                    <a:pt x="22225" y="28575"/>
                  </a:lnTo>
                  <a:lnTo>
                    <a:pt x="28575" y="22097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1" name="object 110"/>
            <p:cNvSpPr/>
            <p:nvPr/>
          </p:nvSpPr>
          <p:spPr>
            <a:xfrm>
              <a:off x="6221349" y="477189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225"/>
                  </a:moveTo>
                  <a:lnTo>
                    <a:pt x="28575" y="14224"/>
                  </a:lnTo>
                  <a:lnTo>
                    <a:pt x="28575" y="6350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476" y="28575"/>
                  </a:lnTo>
                  <a:lnTo>
                    <a:pt x="22225" y="28575"/>
                  </a:lnTo>
                  <a:lnTo>
                    <a:pt x="28575" y="222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2" name="object 111"/>
            <p:cNvSpPr/>
            <p:nvPr/>
          </p:nvSpPr>
          <p:spPr>
            <a:xfrm>
              <a:off x="6221349" y="482904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225"/>
                  </a:moveTo>
                  <a:lnTo>
                    <a:pt x="28575" y="6350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350"/>
                  </a:lnTo>
                  <a:lnTo>
                    <a:pt x="0" y="22225"/>
                  </a:lnTo>
                  <a:lnTo>
                    <a:pt x="6476" y="28575"/>
                  </a:lnTo>
                  <a:lnTo>
                    <a:pt x="22225" y="28575"/>
                  </a:lnTo>
                  <a:lnTo>
                    <a:pt x="28575" y="222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3" name="object 112"/>
            <p:cNvSpPr/>
            <p:nvPr/>
          </p:nvSpPr>
          <p:spPr>
            <a:xfrm>
              <a:off x="6221348" y="4943348"/>
              <a:ext cx="28829" cy="163068"/>
            </a:xfrm>
            <a:custGeom>
              <a:avLst/>
              <a:gdLst/>
              <a:ahLst/>
              <a:cxnLst/>
              <a:rect l="l" t="t" r="r" b="b"/>
              <a:pathLst>
                <a:path w="28829" h="163068">
                  <a:moveTo>
                    <a:pt x="14351" y="85851"/>
                  </a:moveTo>
                  <a:lnTo>
                    <a:pt x="6477" y="57276"/>
                  </a:lnTo>
                  <a:lnTo>
                    <a:pt x="0" y="22225"/>
                  </a:lnTo>
                  <a:lnTo>
                    <a:pt x="6477" y="28701"/>
                  </a:lnTo>
                  <a:lnTo>
                    <a:pt x="14351" y="28701"/>
                  </a:lnTo>
                  <a:lnTo>
                    <a:pt x="22225" y="57276"/>
                  </a:lnTo>
                  <a:lnTo>
                    <a:pt x="28575" y="79375"/>
                  </a:lnTo>
                  <a:lnTo>
                    <a:pt x="28829" y="161602"/>
                  </a:lnTo>
                  <a:lnTo>
                    <a:pt x="28575" y="22225"/>
                  </a:lnTo>
                  <a:lnTo>
                    <a:pt x="28208" y="21529"/>
                  </a:lnTo>
                  <a:lnTo>
                    <a:pt x="22225" y="0"/>
                  </a:lnTo>
                  <a:lnTo>
                    <a:pt x="6477" y="0"/>
                  </a:lnTo>
                  <a:lnTo>
                    <a:pt x="14351" y="20193"/>
                  </a:lnTo>
                  <a:lnTo>
                    <a:pt x="0" y="21643"/>
                  </a:lnTo>
                  <a:lnTo>
                    <a:pt x="0" y="71500"/>
                  </a:lnTo>
                  <a:lnTo>
                    <a:pt x="6477" y="85851"/>
                  </a:lnTo>
                  <a:lnTo>
                    <a:pt x="14351" y="163068"/>
                  </a:lnTo>
                  <a:lnTo>
                    <a:pt x="14351" y="858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4" name="object 113"/>
            <p:cNvSpPr/>
            <p:nvPr/>
          </p:nvSpPr>
          <p:spPr>
            <a:xfrm>
              <a:off x="6221349" y="4965573"/>
              <a:ext cx="22225" cy="63626"/>
            </a:xfrm>
            <a:custGeom>
              <a:avLst/>
              <a:gdLst/>
              <a:ahLst/>
              <a:cxnLst/>
              <a:rect l="l" t="t" r="r" b="b"/>
              <a:pathLst>
                <a:path w="22225" h="63626">
                  <a:moveTo>
                    <a:pt x="22225" y="35051"/>
                  </a:moveTo>
                  <a:lnTo>
                    <a:pt x="14350" y="6476"/>
                  </a:lnTo>
                  <a:lnTo>
                    <a:pt x="6476" y="6476"/>
                  </a:lnTo>
                  <a:lnTo>
                    <a:pt x="0" y="0"/>
                  </a:lnTo>
                  <a:lnTo>
                    <a:pt x="6476" y="35051"/>
                  </a:lnTo>
                  <a:lnTo>
                    <a:pt x="14350" y="63626"/>
                  </a:lnTo>
                  <a:lnTo>
                    <a:pt x="22225" y="63626"/>
                  </a:lnTo>
                  <a:lnTo>
                    <a:pt x="22225" y="350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5" name="object 114"/>
            <p:cNvSpPr/>
            <p:nvPr/>
          </p:nvSpPr>
          <p:spPr>
            <a:xfrm>
              <a:off x="6243574" y="4943348"/>
              <a:ext cx="63626" cy="161602"/>
            </a:xfrm>
            <a:custGeom>
              <a:avLst/>
              <a:gdLst/>
              <a:ahLst/>
              <a:cxnLst/>
              <a:rect l="l" t="t" r="r" b="b"/>
              <a:pathLst>
                <a:path w="63626" h="161602">
                  <a:moveTo>
                    <a:pt x="20083" y="157398"/>
                  </a:moveTo>
                  <a:lnTo>
                    <a:pt x="32269" y="150748"/>
                  </a:lnTo>
                  <a:lnTo>
                    <a:pt x="42872" y="141943"/>
                  </a:lnTo>
                  <a:lnTo>
                    <a:pt x="51601" y="131274"/>
                  </a:lnTo>
                  <a:lnTo>
                    <a:pt x="58163" y="119034"/>
                  </a:lnTo>
                  <a:lnTo>
                    <a:pt x="62268" y="105512"/>
                  </a:lnTo>
                  <a:lnTo>
                    <a:pt x="63626" y="91566"/>
                  </a:lnTo>
                  <a:lnTo>
                    <a:pt x="62158" y="77081"/>
                  </a:lnTo>
                  <a:lnTo>
                    <a:pt x="57947" y="63606"/>
                  </a:lnTo>
                  <a:lnTo>
                    <a:pt x="51286" y="51433"/>
                  </a:lnTo>
                  <a:lnTo>
                    <a:pt x="42467" y="40849"/>
                  </a:lnTo>
                  <a:lnTo>
                    <a:pt x="31782" y="32145"/>
                  </a:lnTo>
                  <a:lnTo>
                    <a:pt x="19524" y="25608"/>
                  </a:lnTo>
                  <a:lnTo>
                    <a:pt x="6350" y="21639"/>
                  </a:lnTo>
                  <a:lnTo>
                    <a:pt x="6350" y="6476"/>
                  </a:lnTo>
                  <a:lnTo>
                    <a:pt x="0" y="0"/>
                  </a:lnTo>
                  <a:lnTo>
                    <a:pt x="5983" y="21529"/>
                  </a:lnTo>
                  <a:lnTo>
                    <a:pt x="6350" y="22225"/>
                  </a:lnTo>
                  <a:lnTo>
                    <a:pt x="6604" y="161602"/>
                  </a:lnTo>
                  <a:lnTo>
                    <a:pt x="20083" y="157398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6" name="object 115"/>
            <p:cNvSpPr/>
            <p:nvPr/>
          </p:nvSpPr>
          <p:spPr>
            <a:xfrm>
              <a:off x="6221348" y="4943348"/>
              <a:ext cx="14351" cy="21643"/>
            </a:xfrm>
            <a:custGeom>
              <a:avLst/>
              <a:gdLst/>
              <a:ahLst/>
              <a:cxnLst/>
              <a:rect l="l" t="t" r="r" b="b"/>
              <a:pathLst>
                <a:path w="14351" h="21643">
                  <a:moveTo>
                    <a:pt x="14351" y="20193"/>
                  </a:moveTo>
                  <a:lnTo>
                    <a:pt x="6477" y="0"/>
                  </a:lnTo>
                  <a:lnTo>
                    <a:pt x="0" y="6476"/>
                  </a:lnTo>
                  <a:lnTo>
                    <a:pt x="0" y="21643"/>
                  </a:lnTo>
                  <a:lnTo>
                    <a:pt x="14351" y="20193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7" name="object 116"/>
            <p:cNvSpPr/>
            <p:nvPr/>
          </p:nvSpPr>
          <p:spPr>
            <a:xfrm>
              <a:off x="6235700" y="5000625"/>
              <a:ext cx="14478" cy="105791"/>
            </a:xfrm>
            <a:custGeom>
              <a:avLst/>
              <a:gdLst/>
              <a:ahLst/>
              <a:cxnLst/>
              <a:rect l="l" t="t" r="r" b="b"/>
              <a:pathLst>
                <a:path w="14478" h="105791">
                  <a:moveTo>
                    <a:pt x="14478" y="104325"/>
                  </a:moveTo>
                  <a:lnTo>
                    <a:pt x="14224" y="22098"/>
                  </a:lnTo>
                  <a:lnTo>
                    <a:pt x="7874" y="0"/>
                  </a:lnTo>
                  <a:lnTo>
                    <a:pt x="7874" y="28575"/>
                  </a:lnTo>
                  <a:lnTo>
                    <a:pt x="0" y="28575"/>
                  </a:lnTo>
                  <a:lnTo>
                    <a:pt x="0" y="105791"/>
                  </a:lnTo>
                  <a:lnTo>
                    <a:pt x="14478" y="1043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8" name="object 117"/>
            <p:cNvSpPr/>
            <p:nvPr/>
          </p:nvSpPr>
          <p:spPr>
            <a:xfrm>
              <a:off x="6221201" y="4964991"/>
              <a:ext cx="14498" cy="141424"/>
            </a:xfrm>
            <a:custGeom>
              <a:avLst/>
              <a:gdLst/>
              <a:ahLst/>
              <a:cxnLst/>
              <a:rect l="l" t="t" r="r" b="b"/>
              <a:pathLst>
                <a:path w="14498" h="141424">
                  <a:moveTo>
                    <a:pt x="6624" y="64208"/>
                  </a:moveTo>
                  <a:lnTo>
                    <a:pt x="147" y="49857"/>
                  </a:lnTo>
                  <a:lnTo>
                    <a:pt x="147" y="41983"/>
                  </a:lnTo>
                  <a:lnTo>
                    <a:pt x="147" y="0"/>
                  </a:lnTo>
                  <a:lnTo>
                    <a:pt x="0" y="14"/>
                  </a:lnTo>
                  <a:lnTo>
                    <a:pt x="147" y="57731"/>
                  </a:lnTo>
                  <a:lnTo>
                    <a:pt x="645" y="140083"/>
                  </a:lnTo>
                  <a:lnTo>
                    <a:pt x="14498" y="141424"/>
                  </a:lnTo>
                  <a:lnTo>
                    <a:pt x="6624" y="64208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9" name="object 118"/>
            <p:cNvSpPr/>
            <p:nvPr/>
          </p:nvSpPr>
          <p:spPr>
            <a:xfrm>
              <a:off x="6221349" y="488619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575" y="22225"/>
                  </a:moveTo>
                  <a:lnTo>
                    <a:pt x="28575" y="14350"/>
                  </a:lnTo>
                  <a:lnTo>
                    <a:pt x="28575" y="6476"/>
                  </a:lnTo>
                  <a:lnTo>
                    <a:pt x="22225" y="0"/>
                  </a:lnTo>
                  <a:lnTo>
                    <a:pt x="6476" y="0"/>
                  </a:lnTo>
                  <a:lnTo>
                    <a:pt x="0" y="6476"/>
                  </a:lnTo>
                  <a:lnTo>
                    <a:pt x="0" y="22225"/>
                  </a:lnTo>
                  <a:lnTo>
                    <a:pt x="6476" y="28575"/>
                  </a:lnTo>
                  <a:lnTo>
                    <a:pt x="22225" y="28575"/>
                  </a:lnTo>
                  <a:lnTo>
                    <a:pt x="28575" y="2222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0" name="object 119"/>
            <p:cNvSpPr/>
            <p:nvPr/>
          </p:nvSpPr>
          <p:spPr>
            <a:xfrm>
              <a:off x="6164326" y="4965006"/>
              <a:ext cx="57521" cy="140068"/>
            </a:xfrm>
            <a:custGeom>
              <a:avLst/>
              <a:gdLst/>
              <a:ahLst/>
              <a:cxnLst/>
              <a:rect l="l" t="t" r="r" b="b"/>
              <a:pathLst>
                <a:path w="57521" h="140068">
                  <a:moveTo>
                    <a:pt x="57023" y="57716"/>
                  </a:moveTo>
                  <a:lnTo>
                    <a:pt x="56875" y="0"/>
                  </a:lnTo>
                  <a:lnTo>
                    <a:pt x="43391" y="4203"/>
                  </a:lnTo>
                  <a:lnTo>
                    <a:pt x="31209" y="10854"/>
                  </a:lnTo>
                  <a:lnTo>
                    <a:pt x="20622" y="19664"/>
                  </a:lnTo>
                  <a:lnTo>
                    <a:pt x="11918" y="30342"/>
                  </a:lnTo>
                  <a:lnTo>
                    <a:pt x="5386" y="42598"/>
                  </a:lnTo>
                  <a:lnTo>
                    <a:pt x="1319" y="56143"/>
                  </a:lnTo>
                  <a:lnTo>
                    <a:pt x="0" y="69908"/>
                  </a:lnTo>
                  <a:lnTo>
                    <a:pt x="1463" y="84399"/>
                  </a:lnTo>
                  <a:lnTo>
                    <a:pt x="5659" y="97888"/>
                  </a:lnTo>
                  <a:lnTo>
                    <a:pt x="12299" y="110082"/>
                  </a:lnTo>
                  <a:lnTo>
                    <a:pt x="21095" y="120689"/>
                  </a:lnTo>
                  <a:lnTo>
                    <a:pt x="31756" y="129417"/>
                  </a:lnTo>
                  <a:lnTo>
                    <a:pt x="43995" y="135974"/>
                  </a:lnTo>
                  <a:lnTo>
                    <a:pt x="57521" y="140068"/>
                  </a:lnTo>
                  <a:lnTo>
                    <a:pt x="57023" y="57716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1" name="object 120"/>
            <p:cNvSpPr/>
            <p:nvPr/>
          </p:nvSpPr>
          <p:spPr>
            <a:xfrm>
              <a:off x="6074664" y="5095913"/>
              <a:ext cx="1088085" cy="523214"/>
            </a:xfrm>
            <a:custGeom>
              <a:avLst/>
              <a:gdLst/>
              <a:ahLst/>
              <a:cxnLst/>
              <a:rect l="l" t="t" r="r" b="b"/>
              <a:pathLst>
                <a:path w="1088085" h="523214">
                  <a:moveTo>
                    <a:pt x="0" y="523214"/>
                  </a:moveTo>
                  <a:lnTo>
                    <a:pt x="1088085" y="523214"/>
                  </a:lnTo>
                  <a:lnTo>
                    <a:pt x="1088085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solidFill>
              <a:srgbClr val="EBF0DE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2" name="object 121"/>
            <p:cNvSpPr/>
            <p:nvPr/>
          </p:nvSpPr>
          <p:spPr>
            <a:xfrm>
              <a:off x="3150108" y="4552289"/>
              <a:ext cx="522744" cy="46294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3" name="object 122"/>
            <p:cNvSpPr/>
            <p:nvPr/>
          </p:nvSpPr>
          <p:spPr>
            <a:xfrm>
              <a:off x="3048000" y="4976329"/>
              <a:ext cx="1562227" cy="738670"/>
            </a:xfrm>
            <a:custGeom>
              <a:avLst/>
              <a:gdLst/>
              <a:ahLst/>
              <a:cxnLst/>
              <a:rect l="l" t="t" r="r" b="b"/>
              <a:pathLst>
                <a:path w="1562227" h="738670">
                  <a:moveTo>
                    <a:pt x="0" y="738670"/>
                  </a:moveTo>
                  <a:lnTo>
                    <a:pt x="1562227" y="738670"/>
                  </a:lnTo>
                  <a:lnTo>
                    <a:pt x="1562227" y="0"/>
                  </a:lnTo>
                  <a:lnTo>
                    <a:pt x="0" y="0"/>
                  </a:lnTo>
                  <a:lnTo>
                    <a:pt x="0" y="73867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4" name="object 123"/>
            <p:cNvSpPr/>
            <p:nvPr/>
          </p:nvSpPr>
          <p:spPr>
            <a:xfrm>
              <a:off x="903287" y="4307840"/>
              <a:ext cx="598487" cy="736600"/>
            </a:xfrm>
            <a:custGeom>
              <a:avLst/>
              <a:gdLst/>
              <a:ahLst/>
              <a:cxnLst/>
              <a:rect l="l" t="t" r="r" b="b"/>
              <a:pathLst>
                <a:path w="598487" h="736600">
                  <a:moveTo>
                    <a:pt x="57150" y="595195"/>
                  </a:moveTo>
                  <a:lnTo>
                    <a:pt x="57150" y="645160"/>
                  </a:lnTo>
                  <a:lnTo>
                    <a:pt x="57150" y="595195"/>
                  </a:lnTo>
                  <a:close/>
                </a:path>
                <a:path w="598487" h="736600">
                  <a:moveTo>
                    <a:pt x="57548" y="595074"/>
                  </a:moveTo>
                  <a:lnTo>
                    <a:pt x="63550" y="602234"/>
                  </a:lnTo>
                  <a:lnTo>
                    <a:pt x="71437" y="593725"/>
                  </a:lnTo>
                  <a:lnTo>
                    <a:pt x="63550" y="573659"/>
                  </a:lnTo>
                  <a:lnTo>
                    <a:pt x="57150" y="580009"/>
                  </a:lnTo>
                  <a:lnTo>
                    <a:pt x="57150" y="587883"/>
                  </a:lnTo>
                  <a:lnTo>
                    <a:pt x="57548" y="595074"/>
                  </a:lnTo>
                  <a:close/>
                </a:path>
                <a:path w="598487" h="736600">
                  <a:moveTo>
                    <a:pt x="85725" y="580009"/>
                  </a:moveTo>
                  <a:lnTo>
                    <a:pt x="79324" y="573659"/>
                  </a:lnTo>
                  <a:lnTo>
                    <a:pt x="63550" y="573659"/>
                  </a:lnTo>
                  <a:lnTo>
                    <a:pt x="71437" y="593725"/>
                  </a:lnTo>
                  <a:lnTo>
                    <a:pt x="63550" y="602234"/>
                  </a:lnTo>
                  <a:lnTo>
                    <a:pt x="63550" y="659384"/>
                  </a:lnTo>
                  <a:lnTo>
                    <a:pt x="57150" y="653034"/>
                  </a:lnTo>
                  <a:lnTo>
                    <a:pt x="57150" y="595195"/>
                  </a:lnTo>
                  <a:lnTo>
                    <a:pt x="44030" y="599174"/>
                  </a:lnTo>
                  <a:lnTo>
                    <a:pt x="31791" y="605733"/>
                  </a:lnTo>
                  <a:lnTo>
                    <a:pt x="21124" y="614462"/>
                  </a:lnTo>
                  <a:lnTo>
                    <a:pt x="12319" y="625067"/>
                  </a:lnTo>
                  <a:lnTo>
                    <a:pt x="5669" y="637257"/>
                  </a:lnTo>
                  <a:lnTo>
                    <a:pt x="1466" y="650740"/>
                  </a:lnTo>
                  <a:lnTo>
                    <a:pt x="0" y="665226"/>
                  </a:lnTo>
                  <a:lnTo>
                    <a:pt x="1331" y="678999"/>
                  </a:lnTo>
                  <a:lnTo>
                    <a:pt x="5416" y="692517"/>
                  </a:lnTo>
                  <a:lnTo>
                    <a:pt x="11964" y="704761"/>
                  </a:lnTo>
                  <a:lnTo>
                    <a:pt x="20685" y="715439"/>
                  </a:lnTo>
                  <a:lnTo>
                    <a:pt x="31285" y="724256"/>
                  </a:lnTo>
                  <a:lnTo>
                    <a:pt x="43472" y="730917"/>
                  </a:lnTo>
                  <a:lnTo>
                    <a:pt x="56953" y="735130"/>
                  </a:lnTo>
                  <a:lnTo>
                    <a:pt x="71437" y="736600"/>
                  </a:lnTo>
                  <a:lnTo>
                    <a:pt x="71437" y="602234"/>
                  </a:lnTo>
                  <a:lnTo>
                    <a:pt x="79324" y="602234"/>
                  </a:lnTo>
                  <a:lnTo>
                    <a:pt x="85725" y="595884"/>
                  </a:lnTo>
                  <a:lnTo>
                    <a:pt x="85725" y="653034"/>
                  </a:lnTo>
                  <a:lnTo>
                    <a:pt x="85238" y="735267"/>
                  </a:lnTo>
                  <a:lnTo>
                    <a:pt x="98775" y="731181"/>
                  </a:lnTo>
                  <a:lnTo>
                    <a:pt x="85725" y="645160"/>
                  </a:lnTo>
                  <a:lnTo>
                    <a:pt x="98775" y="731181"/>
                  </a:lnTo>
                  <a:lnTo>
                    <a:pt x="111032" y="724631"/>
                  </a:lnTo>
                  <a:lnTo>
                    <a:pt x="121715" y="715913"/>
                  </a:lnTo>
                  <a:lnTo>
                    <a:pt x="130534" y="705319"/>
                  </a:lnTo>
                  <a:lnTo>
                    <a:pt x="137195" y="693143"/>
                  </a:lnTo>
                  <a:lnTo>
                    <a:pt x="141406" y="679681"/>
                  </a:lnTo>
                  <a:lnTo>
                    <a:pt x="142875" y="665226"/>
                  </a:lnTo>
                  <a:lnTo>
                    <a:pt x="141526" y="651324"/>
                  </a:lnTo>
                  <a:lnTo>
                    <a:pt x="137430" y="637793"/>
                  </a:lnTo>
                  <a:lnTo>
                    <a:pt x="130876" y="625543"/>
                  </a:lnTo>
                  <a:lnTo>
                    <a:pt x="122155" y="614866"/>
                  </a:lnTo>
                  <a:lnTo>
                    <a:pt x="111559" y="606055"/>
                  </a:lnTo>
                  <a:lnTo>
                    <a:pt x="99380" y="599399"/>
                  </a:lnTo>
                  <a:lnTo>
                    <a:pt x="85908" y="595192"/>
                  </a:lnTo>
                  <a:lnTo>
                    <a:pt x="85725" y="595173"/>
                  </a:lnTo>
                  <a:lnTo>
                    <a:pt x="85725" y="580009"/>
                  </a:lnTo>
                  <a:close/>
                </a:path>
                <a:path w="598487" h="736600">
                  <a:moveTo>
                    <a:pt x="598487" y="14351"/>
                  </a:moveTo>
                  <a:lnTo>
                    <a:pt x="598487" y="6477"/>
                  </a:lnTo>
                  <a:lnTo>
                    <a:pt x="592137" y="0"/>
                  </a:lnTo>
                  <a:lnTo>
                    <a:pt x="576262" y="0"/>
                  </a:lnTo>
                  <a:lnTo>
                    <a:pt x="569912" y="6477"/>
                  </a:lnTo>
                  <a:lnTo>
                    <a:pt x="569912" y="22225"/>
                  </a:lnTo>
                  <a:lnTo>
                    <a:pt x="576262" y="28575"/>
                  </a:lnTo>
                  <a:lnTo>
                    <a:pt x="592137" y="28575"/>
                  </a:lnTo>
                  <a:lnTo>
                    <a:pt x="598487" y="22225"/>
                  </a:lnTo>
                  <a:lnTo>
                    <a:pt x="598487" y="14351"/>
                  </a:lnTo>
                  <a:close/>
                </a:path>
                <a:path w="598487" h="736600">
                  <a:moveTo>
                    <a:pt x="561657" y="34543"/>
                  </a:moveTo>
                  <a:lnTo>
                    <a:pt x="561657" y="26670"/>
                  </a:lnTo>
                  <a:lnTo>
                    <a:pt x="555180" y="20320"/>
                  </a:lnTo>
                  <a:lnTo>
                    <a:pt x="539432" y="20320"/>
                  </a:lnTo>
                  <a:lnTo>
                    <a:pt x="532955" y="26670"/>
                  </a:lnTo>
                  <a:lnTo>
                    <a:pt x="532955" y="42545"/>
                  </a:lnTo>
                  <a:lnTo>
                    <a:pt x="539432" y="48895"/>
                  </a:lnTo>
                  <a:lnTo>
                    <a:pt x="555180" y="48895"/>
                  </a:lnTo>
                  <a:lnTo>
                    <a:pt x="561657" y="42545"/>
                  </a:lnTo>
                  <a:lnTo>
                    <a:pt x="561657" y="34543"/>
                  </a:lnTo>
                  <a:close/>
                </a:path>
                <a:path w="598487" h="736600">
                  <a:moveTo>
                    <a:pt x="504380" y="34543"/>
                  </a:moveTo>
                  <a:lnTo>
                    <a:pt x="504380" y="26670"/>
                  </a:lnTo>
                  <a:lnTo>
                    <a:pt x="498030" y="20320"/>
                  </a:lnTo>
                  <a:lnTo>
                    <a:pt x="482155" y="20320"/>
                  </a:lnTo>
                  <a:lnTo>
                    <a:pt x="475805" y="26670"/>
                  </a:lnTo>
                  <a:lnTo>
                    <a:pt x="475805" y="42545"/>
                  </a:lnTo>
                  <a:lnTo>
                    <a:pt x="482155" y="48895"/>
                  </a:lnTo>
                  <a:lnTo>
                    <a:pt x="498030" y="48895"/>
                  </a:lnTo>
                  <a:lnTo>
                    <a:pt x="504380" y="42545"/>
                  </a:lnTo>
                  <a:lnTo>
                    <a:pt x="504380" y="34543"/>
                  </a:lnTo>
                  <a:close/>
                </a:path>
                <a:path w="598487" h="736600">
                  <a:moveTo>
                    <a:pt x="447230" y="34543"/>
                  </a:moveTo>
                  <a:lnTo>
                    <a:pt x="447230" y="26670"/>
                  </a:lnTo>
                  <a:lnTo>
                    <a:pt x="440880" y="20320"/>
                  </a:lnTo>
                  <a:lnTo>
                    <a:pt x="425005" y="20320"/>
                  </a:lnTo>
                  <a:lnTo>
                    <a:pt x="418655" y="26670"/>
                  </a:lnTo>
                  <a:lnTo>
                    <a:pt x="418655" y="42545"/>
                  </a:lnTo>
                  <a:lnTo>
                    <a:pt x="425005" y="48895"/>
                  </a:lnTo>
                  <a:lnTo>
                    <a:pt x="440880" y="48895"/>
                  </a:lnTo>
                  <a:lnTo>
                    <a:pt x="447230" y="42545"/>
                  </a:lnTo>
                  <a:lnTo>
                    <a:pt x="447230" y="34543"/>
                  </a:lnTo>
                  <a:close/>
                </a:path>
                <a:path w="598487" h="736600">
                  <a:moveTo>
                    <a:pt x="390080" y="34543"/>
                  </a:moveTo>
                  <a:lnTo>
                    <a:pt x="390080" y="26670"/>
                  </a:lnTo>
                  <a:lnTo>
                    <a:pt x="383730" y="20320"/>
                  </a:lnTo>
                  <a:lnTo>
                    <a:pt x="367855" y="20320"/>
                  </a:lnTo>
                  <a:lnTo>
                    <a:pt x="361467" y="26670"/>
                  </a:lnTo>
                  <a:lnTo>
                    <a:pt x="361467" y="42545"/>
                  </a:lnTo>
                  <a:lnTo>
                    <a:pt x="367855" y="48895"/>
                  </a:lnTo>
                  <a:lnTo>
                    <a:pt x="383730" y="48895"/>
                  </a:lnTo>
                  <a:lnTo>
                    <a:pt x="390080" y="42545"/>
                  </a:lnTo>
                  <a:lnTo>
                    <a:pt x="390080" y="34543"/>
                  </a:lnTo>
                  <a:close/>
                </a:path>
                <a:path w="598487" h="736600">
                  <a:moveTo>
                    <a:pt x="332892" y="34543"/>
                  </a:moveTo>
                  <a:lnTo>
                    <a:pt x="332892" y="26670"/>
                  </a:lnTo>
                  <a:lnTo>
                    <a:pt x="326491" y="20320"/>
                  </a:lnTo>
                  <a:lnTo>
                    <a:pt x="310680" y="20320"/>
                  </a:lnTo>
                  <a:lnTo>
                    <a:pt x="304279" y="26670"/>
                  </a:lnTo>
                  <a:lnTo>
                    <a:pt x="304279" y="42545"/>
                  </a:lnTo>
                  <a:lnTo>
                    <a:pt x="310680" y="48895"/>
                  </a:lnTo>
                  <a:lnTo>
                    <a:pt x="326491" y="48895"/>
                  </a:lnTo>
                  <a:lnTo>
                    <a:pt x="332892" y="42545"/>
                  </a:lnTo>
                  <a:lnTo>
                    <a:pt x="332892" y="34543"/>
                  </a:lnTo>
                  <a:close/>
                </a:path>
                <a:path w="598487" h="736600">
                  <a:moveTo>
                    <a:pt x="275704" y="34543"/>
                  </a:moveTo>
                  <a:lnTo>
                    <a:pt x="275704" y="26670"/>
                  </a:lnTo>
                  <a:lnTo>
                    <a:pt x="269316" y="20320"/>
                  </a:lnTo>
                  <a:lnTo>
                    <a:pt x="253504" y="20320"/>
                  </a:lnTo>
                  <a:lnTo>
                    <a:pt x="247103" y="26670"/>
                  </a:lnTo>
                  <a:lnTo>
                    <a:pt x="247103" y="42545"/>
                  </a:lnTo>
                  <a:lnTo>
                    <a:pt x="253504" y="48895"/>
                  </a:lnTo>
                  <a:lnTo>
                    <a:pt x="269316" y="48895"/>
                  </a:lnTo>
                  <a:lnTo>
                    <a:pt x="275704" y="42545"/>
                  </a:lnTo>
                  <a:lnTo>
                    <a:pt x="275704" y="34543"/>
                  </a:lnTo>
                  <a:close/>
                </a:path>
                <a:path w="598487" h="736600">
                  <a:moveTo>
                    <a:pt x="218528" y="34543"/>
                  </a:moveTo>
                  <a:lnTo>
                    <a:pt x="218528" y="26670"/>
                  </a:lnTo>
                  <a:lnTo>
                    <a:pt x="212140" y="20320"/>
                  </a:lnTo>
                  <a:lnTo>
                    <a:pt x="196329" y="20320"/>
                  </a:lnTo>
                  <a:lnTo>
                    <a:pt x="189928" y="26670"/>
                  </a:lnTo>
                  <a:lnTo>
                    <a:pt x="189928" y="42545"/>
                  </a:lnTo>
                  <a:lnTo>
                    <a:pt x="196329" y="48895"/>
                  </a:lnTo>
                  <a:lnTo>
                    <a:pt x="212140" y="48895"/>
                  </a:lnTo>
                  <a:lnTo>
                    <a:pt x="218528" y="42545"/>
                  </a:lnTo>
                  <a:lnTo>
                    <a:pt x="218528" y="34543"/>
                  </a:lnTo>
                  <a:close/>
                </a:path>
                <a:path w="598487" h="736600">
                  <a:moveTo>
                    <a:pt x="161353" y="34543"/>
                  </a:moveTo>
                  <a:lnTo>
                    <a:pt x="161353" y="26670"/>
                  </a:lnTo>
                  <a:lnTo>
                    <a:pt x="154952" y="20320"/>
                  </a:lnTo>
                  <a:lnTo>
                    <a:pt x="139141" y="20320"/>
                  </a:lnTo>
                  <a:lnTo>
                    <a:pt x="132753" y="26670"/>
                  </a:lnTo>
                  <a:lnTo>
                    <a:pt x="132753" y="42545"/>
                  </a:lnTo>
                  <a:lnTo>
                    <a:pt x="139141" y="48895"/>
                  </a:lnTo>
                  <a:lnTo>
                    <a:pt x="154952" y="48895"/>
                  </a:lnTo>
                  <a:lnTo>
                    <a:pt x="161353" y="42545"/>
                  </a:lnTo>
                  <a:lnTo>
                    <a:pt x="161353" y="34543"/>
                  </a:lnTo>
                  <a:close/>
                </a:path>
                <a:path w="598487" h="736600">
                  <a:moveTo>
                    <a:pt x="104178" y="34543"/>
                  </a:moveTo>
                  <a:lnTo>
                    <a:pt x="104178" y="26670"/>
                  </a:lnTo>
                  <a:lnTo>
                    <a:pt x="97777" y="20320"/>
                  </a:lnTo>
                  <a:lnTo>
                    <a:pt x="81965" y="20320"/>
                  </a:lnTo>
                  <a:lnTo>
                    <a:pt x="75565" y="26670"/>
                  </a:lnTo>
                  <a:lnTo>
                    <a:pt x="75565" y="42545"/>
                  </a:lnTo>
                  <a:lnTo>
                    <a:pt x="81965" y="48895"/>
                  </a:lnTo>
                  <a:lnTo>
                    <a:pt x="97777" y="48895"/>
                  </a:lnTo>
                  <a:lnTo>
                    <a:pt x="104178" y="42545"/>
                  </a:lnTo>
                  <a:lnTo>
                    <a:pt x="104178" y="34543"/>
                  </a:lnTo>
                  <a:close/>
                </a:path>
                <a:path w="598487" h="736600">
                  <a:moveTo>
                    <a:pt x="57150" y="65405"/>
                  </a:moveTo>
                  <a:lnTo>
                    <a:pt x="57150" y="81280"/>
                  </a:lnTo>
                  <a:lnTo>
                    <a:pt x="63550" y="87630"/>
                  </a:lnTo>
                  <a:lnTo>
                    <a:pt x="79324" y="87630"/>
                  </a:lnTo>
                  <a:lnTo>
                    <a:pt x="85725" y="81280"/>
                  </a:lnTo>
                  <a:lnTo>
                    <a:pt x="85725" y="65405"/>
                  </a:lnTo>
                  <a:lnTo>
                    <a:pt x="79324" y="59055"/>
                  </a:lnTo>
                  <a:lnTo>
                    <a:pt x="63550" y="59055"/>
                  </a:lnTo>
                  <a:lnTo>
                    <a:pt x="57150" y="65405"/>
                  </a:lnTo>
                  <a:close/>
                </a:path>
                <a:path w="598487" h="736600">
                  <a:moveTo>
                    <a:pt x="85725" y="130556"/>
                  </a:moveTo>
                  <a:lnTo>
                    <a:pt x="85725" y="122555"/>
                  </a:lnTo>
                  <a:lnTo>
                    <a:pt x="79324" y="116205"/>
                  </a:lnTo>
                  <a:lnTo>
                    <a:pt x="63550" y="116205"/>
                  </a:lnTo>
                  <a:lnTo>
                    <a:pt x="57150" y="122555"/>
                  </a:lnTo>
                  <a:lnTo>
                    <a:pt x="57150" y="138430"/>
                  </a:lnTo>
                  <a:lnTo>
                    <a:pt x="63550" y="144780"/>
                  </a:lnTo>
                  <a:lnTo>
                    <a:pt x="79324" y="144780"/>
                  </a:lnTo>
                  <a:lnTo>
                    <a:pt x="85725" y="138430"/>
                  </a:lnTo>
                  <a:lnTo>
                    <a:pt x="85725" y="130556"/>
                  </a:lnTo>
                  <a:close/>
                </a:path>
                <a:path w="598487" h="736600">
                  <a:moveTo>
                    <a:pt x="85725" y="187706"/>
                  </a:moveTo>
                  <a:lnTo>
                    <a:pt x="85725" y="179832"/>
                  </a:lnTo>
                  <a:lnTo>
                    <a:pt x="79324" y="173355"/>
                  </a:lnTo>
                  <a:lnTo>
                    <a:pt x="63550" y="173355"/>
                  </a:lnTo>
                  <a:lnTo>
                    <a:pt x="57150" y="179832"/>
                  </a:lnTo>
                  <a:lnTo>
                    <a:pt x="57150" y="195580"/>
                  </a:lnTo>
                  <a:lnTo>
                    <a:pt x="63550" y="202057"/>
                  </a:lnTo>
                  <a:lnTo>
                    <a:pt x="79324" y="202057"/>
                  </a:lnTo>
                  <a:lnTo>
                    <a:pt x="85725" y="195580"/>
                  </a:lnTo>
                  <a:lnTo>
                    <a:pt x="85725" y="187706"/>
                  </a:lnTo>
                  <a:close/>
                </a:path>
                <a:path w="598487" h="736600">
                  <a:moveTo>
                    <a:pt x="85725" y="244856"/>
                  </a:moveTo>
                  <a:lnTo>
                    <a:pt x="85725" y="236982"/>
                  </a:lnTo>
                  <a:lnTo>
                    <a:pt x="79324" y="230632"/>
                  </a:lnTo>
                  <a:lnTo>
                    <a:pt x="63550" y="230632"/>
                  </a:lnTo>
                  <a:lnTo>
                    <a:pt x="57150" y="236982"/>
                  </a:lnTo>
                  <a:lnTo>
                    <a:pt x="57150" y="252730"/>
                  </a:lnTo>
                  <a:lnTo>
                    <a:pt x="63550" y="259207"/>
                  </a:lnTo>
                  <a:lnTo>
                    <a:pt x="79324" y="259207"/>
                  </a:lnTo>
                  <a:lnTo>
                    <a:pt x="85725" y="252730"/>
                  </a:lnTo>
                  <a:lnTo>
                    <a:pt x="85725" y="244856"/>
                  </a:lnTo>
                  <a:close/>
                </a:path>
                <a:path w="598487" h="736600">
                  <a:moveTo>
                    <a:pt x="57150" y="294132"/>
                  </a:moveTo>
                  <a:lnTo>
                    <a:pt x="57150" y="310007"/>
                  </a:lnTo>
                  <a:lnTo>
                    <a:pt x="63550" y="316357"/>
                  </a:lnTo>
                  <a:lnTo>
                    <a:pt x="79324" y="316357"/>
                  </a:lnTo>
                  <a:lnTo>
                    <a:pt x="85725" y="310007"/>
                  </a:lnTo>
                  <a:lnTo>
                    <a:pt x="85725" y="294132"/>
                  </a:lnTo>
                  <a:lnTo>
                    <a:pt x="79324" y="287782"/>
                  </a:lnTo>
                  <a:lnTo>
                    <a:pt x="63550" y="287782"/>
                  </a:lnTo>
                  <a:lnTo>
                    <a:pt x="57150" y="294132"/>
                  </a:lnTo>
                  <a:close/>
                </a:path>
                <a:path w="598487" h="736600">
                  <a:moveTo>
                    <a:pt x="85725" y="359283"/>
                  </a:moveTo>
                  <a:lnTo>
                    <a:pt x="85725" y="351282"/>
                  </a:lnTo>
                  <a:lnTo>
                    <a:pt x="79324" y="344932"/>
                  </a:lnTo>
                  <a:lnTo>
                    <a:pt x="63550" y="344932"/>
                  </a:lnTo>
                  <a:lnTo>
                    <a:pt x="57150" y="351282"/>
                  </a:lnTo>
                  <a:lnTo>
                    <a:pt x="57150" y="367157"/>
                  </a:lnTo>
                  <a:lnTo>
                    <a:pt x="63550" y="373507"/>
                  </a:lnTo>
                  <a:lnTo>
                    <a:pt x="79324" y="373507"/>
                  </a:lnTo>
                  <a:lnTo>
                    <a:pt x="85725" y="367157"/>
                  </a:lnTo>
                  <a:lnTo>
                    <a:pt x="85725" y="359283"/>
                  </a:lnTo>
                  <a:close/>
                </a:path>
                <a:path w="598487" h="736600">
                  <a:moveTo>
                    <a:pt x="85725" y="416433"/>
                  </a:moveTo>
                  <a:lnTo>
                    <a:pt x="85725" y="408559"/>
                  </a:lnTo>
                  <a:lnTo>
                    <a:pt x="79324" y="402082"/>
                  </a:lnTo>
                  <a:lnTo>
                    <a:pt x="63550" y="402082"/>
                  </a:lnTo>
                  <a:lnTo>
                    <a:pt x="57150" y="408559"/>
                  </a:lnTo>
                  <a:lnTo>
                    <a:pt x="57150" y="424307"/>
                  </a:lnTo>
                  <a:lnTo>
                    <a:pt x="63550" y="430657"/>
                  </a:lnTo>
                  <a:lnTo>
                    <a:pt x="79324" y="430657"/>
                  </a:lnTo>
                  <a:lnTo>
                    <a:pt x="85725" y="424307"/>
                  </a:lnTo>
                  <a:lnTo>
                    <a:pt x="85725" y="416433"/>
                  </a:lnTo>
                  <a:close/>
                </a:path>
                <a:path w="598487" h="736600">
                  <a:moveTo>
                    <a:pt x="85725" y="473583"/>
                  </a:moveTo>
                  <a:lnTo>
                    <a:pt x="85725" y="465709"/>
                  </a:lnTo>
                  <a:lnTo>
                    <a:pt x="79324" y="459232"/>
                  </a:lnTo>
                  <a:lnTo>
                    <a:pt x="63550" y="459232"/>
                  </a:lnTo>
                  <a:lnTo>
                    <a:pt x="57150" y="465709"/>
                  </a:lnTo>
                  <a:lnTo>
                    <a:pt x="57150" y="481457"/>
                  </a:lnTo>
                  <a:lnTo>
                    <a:pt x="63550" y="487934"/>
                  </a:lnTo>
                  <a:lnTo>
                    <a:pt x="79324" y="487934"/>
                  </a:lnTo>
                  <a:lnTo>
                    <a:pt x="85725" y="481457"/>
                  </a:lnTo>
                  <a:lnTo>
                    <a:pt x="85725" y="473583"/>
                  </a:lnTo>
                  <a:close/>
                </a:path>
                <a:path w="598487" h="736600">
                  <a:moveTo>
                    <a:pt x="85725" y="530733"/>
                  </a:moveTo>
                  <a:lnTo>
                    <a:pt x="85725" y="522859"/>
                  </a:lnTo>
                  <a:lnTo>
                    <a:pt x="79324" y="516509"/>
                  </a:lnTo>
                  <a:lnTo>
                    <a:pt x="63550" y="516509"/>
                  </a:lnTo>
                  <a:lnTo>
                    <a:pt x="57150" y="522859"/>
                  </a:lnTo>
                  <a:lnTo>
                    <a:pt x="57150" y="538734"/>
                  </a:lnTo>
                  <a:lnTo>
                    <a:pt x="63550" y="545084"/>
                  </a:lnTo>
                  <a:lnTo>
                    <a:pt x="79324" y="545084"/>
                  </a:lnTo>
                  <a:lnTo>
                    <a:pt x="85725" y="538734"/>
                  </a:lnTo>
                  <a:lnTo>
                    <a:pt x="85725" y="530733"/>
                  </a:lnTo>
                  <a:close/>
                </a:path>
                <a:path w="598487" h="736600">
                  <a:moveTo>
                    <a:pt x="85725" y="595884"/>
                  </a:moveTo>
                  <a:lnTo>
                    <a:pt x="79324" y="602234"/>
                  </a:lnTo>
                  <a:lnTo>
                    <a:pt x="79324" y="659384"/>
                  </a:lnTo>
                  <a:lnTo>
                    <a:pt x="71437" y="659384"/>
                  </a:lnTo>
                  <a:lnTo>
                    <a:pt x="71437" y="736600"/>
                  </a:lnTo>
                  <a:lnTo>
                    <a:pt x="85238" y="735267"/>
                  </a:lnTo>
                  <a:lnTo>
                    <a:pt x="85725" y="653034"/>
                  </a:lnTo>
                  <a:lnTo>
                    <a:pt x="85725" y="595884"/>
                  </a:lnTo>
                  <a:close/>
                </a:path>
                <a:path w="598487" h="736600">
                  <a:moveTo>
                    <a:pt x="71437" y="659384"/>
                  </a:moveTo>
                  <a:lnTo>
                    <a:pt x="79324" y="659384"/>
                  </a:lnTo>
                  <a:lnTo>
                    <a:pt x="79324" y="602234"/>
                  </a:lnTo>
                  <a:lnTo>
                    <a:pt x="71437" y="602234"/>
                  </a:lnTo>
                  <a:lnTo>
                    <a:pt x="71437" y="659384"/>
                  </a:lnTo>
                  <a:close/>
                </a:path>
                <a:path w="598487" h="736600">
                  <a:moveTo>
                    <a:pt x="57150" y="595195"/>
                  </a:moveTo>
                  <a:lnTo>
                    <a:pt x="57150" y="653034"/>
                  </a:lnTo>
                  <a:lnTo>
                    <a:pt x="63550" y="659384"/>
                  </a:lnTo>
                  <a:lnTo>
                    <a:pt x="63550" y="602234"/>
                  </a:lnTo>
                  <a:lnTo>
                    <a:pt x="57548" y="595074"/>
                  </a:lnTo>
                  <a:lnTo>
                    <a:pt x="57150" y="587883"/>
                  </a:lnTo>
                  <a:lnTo>
                    <a:pt x="57150" y="645160"/>
                  </a:lnTo>
                  <a:lnTo>
                    <a:pt x="57150" y="59519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5" name="object 124"/>
            <p:cNvSpPr/>
            <p:nvPr/>
          </p:nvSpPr>
          <p:spPr>
            <a:xfrm>
              <a:off x="1060475" y="4686604"/>
              <a:ext cx="469417" cy="3535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6" name="object 125"/>
            <p:cNvSpPr/>
            <p:nvPr/>
          </p:nvSpPr>
          <p:spPr>
            <a:xfrm>
              <a:off x="745324" y="5115585"/>
              <a:ext cx="1235875" cy="523214"/>
            </a:xfrm>
            <a:custGeom>
              <a:avLst/>
              <a:gdLst/>
              <a:ahLst/>
              <a:cxnLst/>
              <a:rect l="l" t="t" r="r" b="b"/>
              <a:pathLst>
                <a:path w="1235875" h="523214">
                  <a:moveTo>
                    <a:pt x="0" y="523214"/>
                  </a:moveTo>
                  <a:lnTo>
                    <a:pt x="1235875" y="523214"/>
                  </a:lnTo>
                  <a:lnTo>
                    <a:pt x="1235875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solidFill>
              <a:srgbClr val="B8CDE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7" name="object 126"/>
            <p:cNvSpPr/>
            <p:nvPr/>
          </p:nvSpPr>
          <p:spPr>
            <a:xfrm>
              <a:off x="7184517" y="1137792"/>
              <a:ext cx="358648" cy="330962"/>
            </a:xfrm>
            <a:custGeom>
              <a:avLst/>
              <a:gdLst/>
              <a:ahLst/>
              <a:cxnLst/>
              <a:rect l="l" t="t" r="r" b="b"/>
              <a:pathLst>
                <a:path w="358648" h="330962">
                  <a:moveTo>
                    <a:pt x="169799" y="261747"/>
                  </a:moveTo>
                  <a:lnTo>
                    <a:pt x="119633" y="330962"/>
                  </a:lnTo>
                  <a:lnTo>
                    <a:pt x="358648" y="292989"/>
                  </a:lnTo>
                  <a:lnTo>
                    <a:pt x="320675" y="53975"/>
                  </a:lnTo>
                  <a:lnTo>
                    <a:pt x="270382" y="123190"/>
                  </a:lnTo>
                  <a:lnTo>
                    <a:pt x="100583" y="0"/>
                  </a:lnTo>
                  <a:lnTo>
                    <a:pt x="0" y="138430"/>
                  </a:lnTo>
                  <a:lnTo>
                    <a:pt x="169799" y="261747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8" name="object 127"/>
            <p:cNvSpPr/>
            <p:nvPr/>
          </p:nvSpPr>
          <p:spPr>
            <a:xfrm>
              <a:off x="4276471" y="902080"/>
              <a:ext cx="381000" cy="342392"/>
            </a:xfrm>
            <a:custGeom>
              <a:avLst/>
              <a:gdLst/>
              <a:ahLst/>
              <a:cxnLst/>
              <a:rect l="l" t="t" r="r" b="b"/>
              <a:pathLst>
                <a:path w="381000" h="342392">
                  <a:moveTo>
                    <a:pt x="209930" y="256794"/>
                  </a:moveTo>
                  <a:lnTo>
                    <a:pt x="209930" y="342392"/>
                  </a:lnTo>
                  <a:lnTo>
                    <a:pt x="381000" y="171196"/>
                  </a:lnTo>
                  <a:lnTo>
                    <a:pt x="209930" y="0"/>
                  </a:lnTo>
                  <a:lnTo>
                    <a:pt x="209930" y="85598"/>
                  </a:lnTo>
                  <a:lnTo>
                    <a:pt x="0" y="85598"/>
                  </a:lnTo>
                  <a:lnTo>
                    <a:pt x="0" y="256794"/>
                  </a:lnTo>
                  <a:lnTo>
                    <a:pt x="209930" y="256794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9" name="object 128"/>
            <p:cNvSpPr/>
            <p:nvPr/>
          </p:nvSpPr>
          <p:spPr>
            <a:xfrm>
              <a:off x="2301367" y="1186179"/>
              <a:ext cx="386714" cy="320421"/>
            </a:xfrm>
            <a:custGeom>
              <a:avLst/>
              <a:gdLst/>
              <a:ahLst/>
              <a:cxnLst/>
              <a:rect l="l" t="t" r="r" b="b"/>
              <a:pathLst>
                <a:path w="386714" h="320421">
                  <a:moveTo>
                    <a:pt x="386714" y="99949"/>
                  </a:moveTo>
                  <a:lnTo>
                    <a:pt x="166243" y="0"/>
                  </a:lnTo>
                  <a:lnTo>
                    <a:pt x="196469" y="80137"/>
                  </a:lnTo>
                  <a:lnTo>
                    <a:pt x="0" y="154050"/>
                  </a:lnTo>
                  <a:lnTo>
                    <a:pt x="60325" y="314198"/>
                  </a:lnTo>
                  <a:lnTo>
                    <a:pt x="256666" y="240411"/>
                  </a:lnTo>
                  <a:lnTo>
                    <a:pt x="286765" y="320421"/>
                  </a:lnTo>
                  <a:lnTo>
                    <a:pt x="386714" y="99949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0" name="object 129"/>
            <p:cNvSpPr/>
            <p:nvPr/>
          </p:nvSpPr>
          <p:spPr>
            <a:xfrm>
              <a:off x="7726045" y="2953512"/>
              <a:ext cx="340740" cy="387476"/>
            </a:xfrm>
            <a:custGeom>
              <a:avLst/>
              <a:gdLst/>
              <a:ahLst/>
              <a:cxnLst/>
              <a:rect l="l" t="t" r="r" b="b"/>
              <a:pathLst>
                <a:path w="340740" h="387476">
                  <a:moveTo>
                    <a:pt x="186816" y="387476"/>
                  </a:moveTo>
                  <a:lnTo>
                    <a:pt x="340740" y="200660"/>
                  </a:lnTo>
                  <a:lnTo>
                    <a:pt x="255524" y="208914"/>
                  </a:lnTo>
                  <a:lnTo>
                    <a:pt x="235330" y="0"/>
                  </a:lnTo>
                  <a:lnTo>
                    <a:pt x="65024" y="16510"/>
                  </a:lnTo>
                  <a:lnTo>
                    <a:pt x="85216" y="225298"/>
                  </a:lnTo>
                  <a:lnTo>
                    <a:pt x="0" y="233552"/>
                  </a:lnTo>
                  <a:lnTo>
                    <a:pt x="186816" y="387476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1" name="object 130"/>
            <p:cNvSpPr/>
            <p:nvPr/>
          </p:nvSpPr>
          <p:spPr>
            <a:xfrm>
              <a:off x="7275068" y="4833366"/>
              <a:ext cx="350265" cy="331596"/>
            </a:xfrm>
            <a:custGeom>
              <a:avLst/>
              <a:gdLst/>
              <a:ahLst/>
              <a:cxnLst/>
              <a:rect l="l" t="t" r="r" b="b"/>
              <a:pathLst>
                <a:path w="350265" h="331597">
                  <a:moveTo>
                    <a:pt x="186943" y="265048"/>
                  </a:moveTo>
                  <a:lnTo>
                    <a:pt x="350265" y="133222"/>
                  </a:lnTo>
                  <a:lnTo>
                    <a:pt x="242824" y="0"/>
                  </a:lnTo>
                  <a:lnTo>
                    <a:pt x="79501" y="131698"/>
                  </a:lnTo>
                  <a:lnTo>
                    <a:pt x="25780" y="65150"/>
                  </a:lnTo>
                  <a:lnTo>
                    <a:pt x="0" y="305815"/>
                  </a:lnTo>
                  <a:lnTo>
                    <a:pt x="240664" y="331596"/>
                  </a:lnTo>
                  <a:lnTo>
                    <a:pt x="186943" y="265048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2" name="object 131"/>
            <p:cNvSpPr/>
            <p:nvPr/>
          </p:nvSpPr>
          <p:spPr>
            <a:xfrm>
              <a:off x="4970653" y="4931664"/>
              <a:ext cx="384429" cy="342011"/>
            </a:xfrm>
            <a:custGeom>
              <a:avLst/>
              <a:gdLst/>
              <a:ahLst/>
              <a:cxnLst/>
              <a:rect l="l" t="t" r="r" b="b"/>
              <a:pathLst>
                <a:path w="384429" h="342011">
                  <a:moveTo>
                    <a:pt x="384429" y="247269"/>
                  </a:moveTo>
                  <a:lnTo>
                    <a:pt x="376936" y="76200"/>
                  </a:lnTo>
                  <a:lnTo>
                    <a:pt x="167259" y="85471"/>
                  </a:lnTo>
                  <a:lnTo>
                    <a:pt x="163449" y="0"/>
                  </a:lnTo>
                  <a:lnTo>
                    <a:pt x="0" y="178562"/>
                  </a:lnTo>
                  <a:lnTo>
                    <a:pt x="178562" y="342011"/>
                  </a:lnTo>
                  <a:lnTo>
                    <a:pt x="174879" y="256540"/>
                  </a:lnTo>
                  <a:lnTo>
                    <a:pt x="384429" y="247269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3" name="object 132"/>
            <p:cNvSpPr/>
            <p:nvPr/>
          </p:nvSpPr>
          <p:spPr>
            <a:xfrm>
              <a:off x="2247900" y="4914392"/>
              <a:ext cx="381000" cy="342391"/>
            </a:xfrm>
            <a:custGeom>
              <a:avLst/>
              <a:gdLst/>
              <a:ahLst/>
              <a:cxnLst/>
              <a:rect l="l" t="t" r="r" b="b"/>
              <a:pathLst>
                <a:path w="381000" h="342391">
                  <a:moveTo>
                    <a:pt x="0" y="171195"/>
                  </a:moveTo>
                  <a:lnTo>
                    <a:pt x="171195" y="342391"/>
                  </a:lnTo>
                  <a:lnTo>
                    <a:pt x="171195" y="256793"/>
                  </a:lnTo>
                  <a:lnTo>
                    <a:pt x="381000" y="256793"/>
                  </a:lnTo>
                  <a:lnTo>
                    <a:pt x="381000" y="85597"/>
                  </a:lnTo>
                  <a:lnTo>
                    <a:pt x="171195" y="85597"/>
                  </a:lnTo>
                  <a:lnTo>
                    <a:pt x="171195" y="0"/>
                  </a:lnTo>
                  <a:lnTo>
                    <a:pt x="0" y="171195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4" name="object 17"/>
            <p:cNvSpPr txBox="1"/>
            <p:nvPr/>
          </p:nvSpPr>
          <p:spPr>
            <a:xfrm>
              <a:off x="114906" y="5860341"/>
              <a:ext cx="8648094" cy="528319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313867" marR="332435" algn="ctr">
                <a:lnSpc>
                  <a:spcPts val="1950"/>
                </a:lnSpc>
                <a:spcBef>
                  <a:spcPts val="97"/>
                </a:spcBef>
              </a:pPr>
              <a:r>
                <a:rPr lang="en-US" sz="2700" spc="-29" baseline="3248" dirty="0">
                  <a:latin typeface="Centaur"/>
                  <a:cs typeface="Centaur"/>
                </a:rPr>
                <a:t>The e-Log Book application can be downloaded via </a:t>
              </a:r>
              <a:r>
                <a:rPr lang="en-US" sz="2700" spc="-29" baseline="3248" dirty="0" err="1">
                  <a:latin typeface="Centaur"/>
                  <a:cs typeface="Centaur"/>
                </a:rPr>
                <a:t>Playstore</a:t>
              </a:r>
              <a:r>
                <a:rPr lang="en-US" sz="2700" spc="-29" baseline="3248" dirty="0">
                  <a:latin typeface="Centaur"/>
                  <a:cs typeface="Centaur"/>
                </a:rPr>
                <a:t> (Android) or through the website</a:t>
              </a:r>
              <a:r>
                <a:rPr lang="id-ID" sz="2700" spc="-29" baseline="3248" dirty="0">
                  <a:latin typeface="Centaur"/>
                  <a:cs typeface="Centaur"/>
                </a:rPr>
                <a:t> </a:t>
              </a:r>
              <a:r>
                <a:rPr sz="1800" u="sng" spc="0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w</a:t>
              </a:r>
              <a:r>
                <a:rPr sz="1800" u="sng" spc="-4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w</a:t>
              </a:r>
              <a:r>
                <a:rPr sz="1800" u="sng" spc="-119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w</a:t>
              </a:r>
              <a:r>
                <a:rPr sz="1800" u="sng" spc="0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.</a:t>
              </a:r>
              <a:r>
                <a:rPr sz="1800" u="sng" spc="4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e</a:t>
              </a:r>
              <a:r>
                <a:rPr sz="1800" u="sng" spc="0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-logb</a:t>
              </a:r>
              <a:r>
                <a:rPr sz="1800" u="sng" spc="-9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o</a:t>
              </a:r>
              <a:r>
                <a:rPr sz="1800" u="sng" spc="0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okdjpt.</a:t>
              </a:r>
              <a:r>
                <a:rPr sz="1800" u="sng" spc="4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k</a:t>
              </a:r>
              <a:r>
                <a:rPr sz="1800" u="sng" spc="0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k</a:t>
              </a:r>
              <a:r>
                <a:rPr sz="1800" u="sng" spc="-44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p</a:t>
              </a:r>
              <a:r>
                <a:rPr sz="1800" u="sng" spc="0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.</a:t>
              </a:r>
              <a:r>
                <a:rPr sz="1800" u="sng" spc="-14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g</a:t>
              </a:r>
              <a:r>
                <a:rPr sz="1800" u="sng" spc="-54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o</a:t>
              </a:r>
              <a:r>
                <a:rPr sz="1800" u="sng" spc="0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.i</a:t>
              </a:r>
              <a:r>
                <a:rPr sz="1800" u="sng" spc="9" dirty="0">
                  <a:solidFill>
                    <a:srgbClr val="0000FF"/>
                  </a:solidFill>
                  <a:latin typeface="Centaur"/>
                  <a:cs typeface="Centaur"/>
                  <a:hlinkClick r:id="rId12"/>
                </a:rPr>
                <a:t>d</a:t>
              </a:r>
              <a:r>
                <a:rPr sz="1800" spc="0" dirty="0">
                  <a:latin typeface="Centaur"/>
                  <a:cs typeface="Centaur"/>
                  <a:hlinkClick r:id="rId12"/>
                </a:rPr>
                <a:t>.</a:t>
              </a:r>
              <a:r>
                <a:rPr sz="1800" spc="64" dirty="0">
                  <a:latin typeface="Centaur"/>
                  <a:cs typeface="Centaur"/>
                </a:rPr>
                <a:t> </a:t>
              </a:r>
              <a:r>
                <a:rPr lang="en-US" spc="-29" dirty="0">
                  <a:latin typeface="Centaur"/>
                  <a:cs typeface="Centaur"/>
                </a:rPr>
                <a:t>The application must be activated immediately so that it can be used.</a:t>
              </a:r>
              <a:endParaRPr sz="1800" dirty="0">
                <a:latin typeface="Centaur"/>
                <a:cs typeface="Centaur"/>
              </a:endParaRPr>
            </a:p>
          </p:txBody>
        </p:sp>
        <p:sp>
          <p:nvSpPr>
            <p:cNvPr id="115" name="object 9"/>
            <p:cNvSpPr txBox="1"/>
            <p:nvPr/>
          </p:nvSpPr>
          <p:spPr>
            <a:xfrm>
              <a:off x="6074664" y="5095913"/>
              <a:ext cx="1220978" cy="52321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92710">
                <a:lnSpc>
                  <a:spcPct val="95011"/>
                </a:lnSpc>
                <a:spcBef>
                  <a:spcPts val="425"/>
                </a:spcBef>
              </a:pPr>
              <a:r>
                <a:rPr lang="id-ID" sz="1600" spc="-59" dirty="0">
                  <a:latin typeface="Centaur"/>
                  <a:cs typeface="Centaur"/>
                </a:rPr>
                <a:t>Data collection complete</a:t>
              </a:r>
              <a:endParaRPr sz="1400" dirty="0">
                <a:latin typeface="Centaur"/>
                <a:cs typeface="Centaur"/>
              </a:endParaRPr>
            </a:p>
          </p:txBody>
        </p:sp>
        <p:sp>
          <p:nvSpPr>
            <p:cNvPr id="116" name="object 8"/>
            <p:cNvSpPr txBox="1"/>
            <p:nvPr/>
          </p:nvSpPr>
          <p:spPr>
            <a:xfrm>
              <a:off x="609595" y="5115585"/>
              <a:ext cx="1514987" cy="52321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91655" marR="260940">
                <a:lnSpc>
                  <a:spcPts val="1596"/>
                </a:lnSpc>
                <a:spcBef>
                  <a:spcPts val="425"/>
                </a:spcBef>
              </a:pPr>
              <a:r>
                <a:rPr lang="id-ID" sz="1600" spc="-169" dirty="0">
                  <a:latin typeface="Centaur"/>
                  <a:cs typeface="Centaur"/>
                </a:rPr>
                <a:t>  Receipt of</a:t>
              </a:r>
            </a:p>
            <a:p>
              <a:pPr marL="91655" marR="260940">
                <a:lnSpc>
                  <a:spcPts val="1596"/>
                </a:lnSpc>
                <a:spcBef>
                  <a:spcPts val="425"/>
                </a:spcBef>
              </a:pPr>
              <a:r>
                <a:rPr lang="id-ID" sz="1600" spc="-169" dirty="0">
                  <a:latin typeface="Centaur"/>
                  <a:cs typeface="Centaur"/>
                </a:rPr>
                <a:t>  e-Log Book</a:t>
              </a:r>
              <a:endParaRPr sz="1600" dirty="0">
                <a:latin typeface="Centaur"/>
                <a:cs typeface="Centaur"/>
              </a:endParaRPr>
            </a:p>
          </p:txBody>
        </p:sp>
        <p:sp>
          <p:nvSpPr>
            <p:cNvPr id="117" name="object 7"/>
            <p:cNvSpPr txBox="1"/>
            <p:nvPr/>
          </p:nvSpPr>
          <p:spPr>
            <a:xfrm>
              <a:off x="3048000" y="4976329"/>
              <a:ext cx="1672196" cy="73867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92075" marR="144891">
                <a:lnSpc>
                  <a:spcPts val="1596"/>
                </a:lnSpc>
                <a:spcBef>
                  <a:spcPts val="425"/>
                </a:spcBef>
              </a:pPr>
              <a:r>
                <a:rPr lang="id-ID" sz="1400" dirty="0">
                  <a:latin typeface="Centaur"/>
                  <a:cs typeface="Centaur"/>
                </a:rPr>
                <a:t>Tell</a:t>
              </a:r>
              <a:r>
                <a:rPr lang="en-US" sz="1400" dirty="0">
                  <a:latin typeface="Centaur"/>
                  <a:cs typeface="Centaur"/>
                </a:rPr>
                <a:t> the </a:t>
              </a:r>
              <a:r>
                <a:rPr lang="id-ID" sz="1400" dirty="0">
                  <a:latin typeface="Centaur"/>
                  <a:cs typeface="Centaur"/>
                </a:rPr>
                <a:t>master harbour</a:t>
              </a:r>
              <a:r>
                <a:rPr lang="en-US" sz="1400" dirty="0">
                  <a:latin typeface="Centaur"/>
                  <a:cs typeface="Centaur"/>
                </a:rPr>
                <a:t> / log book officer</a:t>
              </a:r>
              <a:endParaRPr sz="1400" dirty="0">
                <a:latin typeface="Centaur"/>
                <a:cs typeface="Centaur"/>
              </a:endParaRPr>
            </a:p>
          </p:txBody>
        </p:sp>
        <p:sp>
          <p:nvSpPr>
            <p:cNvPr id="118" name="object 6"/>
            <p:cNvSpPr txBox="1"/>
            <p:nvPr/>
          </p:nvSpPr>
          <p:spPr>
            <a:xfrm>
              <a:off x="7748651" y="4582185"/>
              <a:ext cx="1273937" cy="52321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92964" marR="151554">
                <a:lnSpc>
                  <a:spcPts val="1596"/>
                </a:lnSpc>
                <a:spcBef>
                  <a:spcPts val="425"/>
                </a:spcBef>
              </a:pPr>
              <a:r>
                <a:rPr lang="id-ID" sz="1400" dirty="0">
                  <a:latin typeface="Centaur"/>
                  <a:cs typeface="Centaur"/>
                </a:rPr>
                <a:t>Catch data settings</a:t>
              </a:r>
              <a:endParaRPr sz="1400" dirty="0">
                <a:latin typeface="Centaur"/>
                <a:cs typeface="Centaur"/>
              </a:endParaRPr>
            </a:p>
          </p:txBody>
        </p:sp>
        <p:sp>
          <p:nvSpPr>
            <p:cNvPr id="119" name="object 5"/>
            <p:cNvSpPr txBox="1"/>
            <p:nvPr/>
          </p:nvSpPr>
          <p:spPr>
            <a:xfrm>
              <a:off x="7388986" y="2219985"/>
              <a:ext cx="1374013" cy="52321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92964" marR="59247">
                <a:lnSpc>
                  <a:spcPts val="1596"/>
                </a:lnSpc>
                <a:spcBef>
                  <a:spcPts val="420"/>
                </a:spcBef>
              </a:pPr>
              <a:r>
                <a:rPr sz="1400" spc="-4" dirty="0">
                  <a:latin typeface="Centaur"/>
                  <a:cs typeface="Centaur"/>
                </a:rPr>
                <a:t>Starting</a:t>
              </a:r>
            </a:p>
            <a:p>
              <a:pPr marL="92964" marR="59247">
                <a:lnSpc>
                  <a:spcPts val="1596"/>
                </a:lnSpc>
                <a:spcBef>
                  <a:spcPts val="420"/>
                </a:spcBef>
              </a:pPr>
              <a:r>
                <a:rPr sz="1400" spc="4" dirty="0">
                  <a:latin typeface="Centaur"/>
                  <a:cs typeface="Centaur"/>
                </a:rPr>
                <a:t>e-</a:t>
              </a:r>
              <a:r>
                <a:rPr sz="1400" spc="0" dirty="0">
                  <a:latin typeface="Centaur"/>
                  <a:cs typeface="Centaur"/>
                </a:rPr>
                <a:t>Log</a:t>
              </a:r>
              <a:r>
                <a:rPr sz="1400" spc="-14" dirty="0">
                  <a:latin typeface="Centaur"/>
                  <a:cs typeface="Centaur"/>
                </a:rPr>
                <a:t> </a:t>
              </a:r>
              <a:r>
                <a:rPr sz="1400" spc="0" dirty="0">
                  <a:latin typeface="Centaur"/>
                  <a:cs typeface="Centaur"/>
                </a:rPr>
                <a:t>B</a:t>
              </a:r>
              <a:r>
                <a:rPr sz="1400" spc="4" dirty="0">
                  <a:latin typeface="Centaur"/>
                  <a:cs typeface="Centaur"/>
                </a:rPr>
                <a:t>o</a:t>
              </a:r>
              <a:r>
                <a:rPr sz="1400" spc="0" dirty="0">
                  <a:latin typeface="Centaur"/>
                  <a:cs typeface="Centaur"/>
                </a:rPr>
                <a:t>ok</a:t>
              </a:r>
              <a:endParaRPr sz="1400" dirty="0">
                <a:latin typeface="Centaur"/>
                <a:cs typeface="Centaur"/>
              </a:endParaRPr>
            </a:p>
          </p:txBody>
        </p:sp>
        <p:sp>
          <p:nvSpPr>
            <p:cNvPr id="120" name="object 4"/>
            <p:cNvSpPr txBox="1"/>
            <p:nvPr/>
          </p:nvSpPr>
          <p:spPr>
            <a:xfrm>
              <a:off x="914400" y="1371561"/>
              <a:ext cx="1501648" cy="73867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91744">
                <a:lnSpc>
                  <a:spcPts val="1595"/>
                </a:lnSpc>
                <a:spcBef>
                  <a:spcPts val="499"/>
                </a:spcBef>
              </a:pPr>
              <a:r>
                <a:rPr sz="2100" spc="-4" baseline="2088" dirty="0">
                  <a:latin typeface="Centaur"/>
                  <a:cs typeface="Centaur"/>
                </a:rPr>
                <a:t>Download</a:t>
              </a:r>
              <a:endParaRPr sz="1400" dirty="0">
                <a:latin typeface="Centaur"/>
                <a:cs typeface="Centaur"/>
              </a:endParaRPr>
            </a:p>
            <a:p>
              <a:pPr marL="91744" marR="59793">
                <a:lnSpc>
                  <a:spcPts val="1596"/>
                </a:lnSpc>
                <a:spcBef>
                  <a:spcPts val="5"/>
                </a:spcBef>
              </a:pPr>
              <a:r>
                <a:rPr sz="1400" spc="4" dirty="0">
                  <a:latin typeface="Centaur"/>
                  <a:cs typeface="Centaur"/>
                </a:rPr>
                <a:t>e</a:t>
              </a:r>
              <a:r>
                <a:rPr sz="1400" spc="-4" dirty="0">
                  <a:latin typeface="Centaur"/>
                  <a:cs typeface="Centaur"/>
                </a:rPr>
                <a:t>-</a:t>
              </a:r>
              <a:r>
                <a:rPr sz="1400" spc="0" dirty="0">
                  <a:latin typeface="Centaur"/>
                  <a:cs typeface="Centaur"/>
                </a:rPr>
                <a:t>Log</a:t>
              </a:r>
              <a:r>
                <a:rPr sz="1400" spc="104" dirty="0">
                  <a:latin typeface="Centaur"/>
                  <a:cs typeface="Centaur"/>
                </a:rPr>
                <a:t> </a:t>
              </a:r>
              <a:r>
                <a:rPr sz="1400" spc="0" dirty="0">
                  <a:latin typeface="Centaur"/>
                  <a:cs typeface="Centaur"/>
                </a:rPr>
                <a:t>B</a:t>
              </a:r>
              <a:r>
                <a:rPr sz="1400" spc="4" dirty="0">
                  <a:latin typeface="Centaur"/>
                  <a:cs typeface="Centaur"/>
                </a:rPr>
                <a:t>o</a:t>
              </a:r>
              <a:r>
                <a:rPr sz="1400" spc="0" dirty="0">
                  <a:latin typeface="Centaur"/>
                  <a:cs typeface="Centaur"/>
                </a:rPr>
                <a:t>ok Apps in your</a:t>
              </a:r>
              <a:r>
                <a:rPr sz="1400" spc="9" dirty="0">
                  <a:latin typeface="Centaur"/>
                  <a:cs typeface="Centaur"/>
                </a:rPr>
                <a:t> </a:t>
              </a:r>
              <a:r>
                <a:rPr sz="1400" spc="0" dirty="0">
                  <a:latin typeface="Centaur"/>
                  <a:cs typeface="Centaur"/>
                </a:rPr>
                <a:t>and</a:t>
              </a:r>
              <a:r>
                <a:rPr sz="1400" spc="-14" dirty="0">
                  <a:latin typeface="Centaur"/>
                  <a:cs typeface="Centaur"/>
                </a:rPr>
                <a:t>r</a:t>
              </a:r>
              <a:r>
                <a:rPr sz="1400" spc="0" dirty="0">
                  <a:latin typeface="Centaur"/>
                  <a:cs typeface="Centaur"/>
                </a:rPr>
                <a:t>oid</a:t>
              </a:r>
              <a:endParaRPr sz="1400" dirty="0">
                <a:latin typeface="Centaur"/>
                <a:cs typeface="Centaur"/>
              </a:endParaRPr>
            </a:p>
          </p:txBody>
        </p:sp>
        <p:sp>
          <p:nvSpPr>
            <p:cNvPr id="121" name="object 3"/>
            <p:cNvSpPr txBox="1"/>
            <p:nvPr/>
          </p:nvSpPr>
          <p:spPr>
            <a:xfrm>
              <a:off x="3276600" y="1057300"/>
              <a:ext cx="990600" cy="52321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92075">
                <a:lnSpc>
                  <a:spcPct val="95011"/>
                </a:lnSpc>
                <a:spcBef>
                  <a:spcPts val="80"/>
                </a:spcBef>
              </a:pPr>
              <a:r>
                <a:rPr sz="1400" spc="4" dirty="0">
                  <a:latin typeface="Centaur"/>
                  <a:cs typeface="Centaur"/>
                </a:rPr>
                <a:t>e-</a:t>
              </a:r>
              <a:r>
                <a:rPr sz="1400" spc="0" dirty="0">
                  <a:latin typeface="Centaur"/>
                  <a:cs typeface="Centaur"/>
                </a:rPr>
                <a:t>Log</a:t>
              </a:r>
              <a:r>
                <a:rPr sz="1400" spc="-14" dirty="0">
                  <a:latin typeface="Centaur"/>
                  <a:cs typeface="Centaur"/>
                </a:rPr>
                <a:t> </a:t>
              </a:r>
              <a:r>
                <a:rPr sz="1400" spc="0" dirty="0">
                  <a:latin typeface="Centaur"/>
                  <a:cs typeface="Centaur"/>
                </a:rPr>
                <a:t>B</a:t>
              </a:r>
              <a:r>
                <a:rPr sz="1400" spc="4" dirty="0">
                  <a:latin typeface="Centaur"/>
                  <a:cs typeface="Centaur"/>
                </a:rPr>
                <a:t>o</a:t>
              </a:r>
              <a:r>
                <a:rPr sz="1400" spc="0" dirty="0">
                  <a:latin typeface="Centaur"/>
                  <a:cs typeface="Centaur"/>
                </a:rPr>
                <a:t>ok </a:t>
              </a:r>
              <a:r>
                <a:rPr lang="id-ID" sz="1400" dirty="0">
                  <a:latin typeface="Centaur"/>
                  <a:cs typeface="Centaur"/>
                </a:rPr>
                <a:t>Activation</a:t>
              </a:r>
            </a:p>
            <a:p>
              <a:pPr marL="92075">
                <a:lnSpc>
                  <a:spcPct val="95011"/>
                </a:lnSpc>
                <a:spcBef>
                  <a:spcPts val="80"/>
                </a:spcBef>
              </a:pPr>
              <a:endParaRPr sz="1400" dirty="0">
                <a:latin typeface="Centaur"/>
                <a:cs typeface="Centaur"/>
              </a:endParaRPr>
            </a:p>
          </p:txBody>
        </p:sp>
        <p:sp>
          <p:nvSpPr>
            <p:cNvPr id="122" name="object 2"/>
            <p:cNvSpPr txBox="1"/>
            <p:nvPr/>
          </p:nvSpPr>
          <p:spPr>
            <a:xfrm>
              <a:off x="5342890" y="914438"/>
              <a:ext cx="1591310" cy="954112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92329" marR="59413">
                <a:lnSpc>
                  <a:spcPts val="1596"/>
                </a:lnSpc>
                <a:spcBef>
                  <a:spcPts val="415"/>
                </a:spcBef>
              </a:pPr>
              <a:r>
                <a:rPr lang="id-ID" sz="1400" dirty="0">
                  <a:latin typeface="Centaur"/>
                  <a:cs typeface="Centaur"/>
                </a:rPr>
                <a:t>Master Harbour</a:t>
              </a:r>
              <a:r>
                <a:rPr lang="en-US" sz="1400" dirty="0">
                  <a:latin typeface="Centaur"/>
                  <a:cs typeface="Centaur"/>
                </a:rPr>
                <a:t> / log book officer accepts the ship owner's request</a:t>
              </a:r>
              <a:endParaRPr sz="1400" dirty="0">
                <a:latin typeface="Centaur"/>
                <a:cs typeface="Centaur"/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258321" y="2228410"/>
            <a:ext cx="120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START </a:t>
            </a:r>
            <a:r>
              <a:rPr lang="id-ID" dirty="0" smtClean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pic>
        <p:nvPicPr>
          <p:cNvPr id="124" name="Picture 2" descr="G:\logo elogbook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49" y="491489"/>
            <a:ext cx="788038" cy="87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4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1486" y="637103"/>
            <a:ext cx="8524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prstClr val="white"/>
                </a:solidFill>
                <a:latin typeface="Impact" pitchFamily="34" charset="0"/>
              </a:rPr>
              <a:t>E - Log Book </a:t>
            </a:r>
            <a:r>
              <a:rPr lang="en-GB" sz="3200" dirty="0" err="1">
                <a:solidFill>
                  <a:prstClr val="white"/>
                </a:solidFill>
                <a:latin typeface="Impact" pitchFamily="34" charset="0"/>
              </a:rPr>
              <a:t>Aplication</a:t>
            </a:r>
            <a:r>
              <a:rPr lang="en-GB" sz="3200" dirty="0">
                <a:solidFill>
                  <a:prstClr val="white"/>
                </a:solidFill>
                <a:latin typeface="Impact" pitchFamily="34" charset="0"/>
              </a:rPr>
              <a:t> (by Android) System) </a:t>
            </a:r>
            <a:endParaRPr lang="en-US" sz="3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17</a:t>
            </a:fld>
            <a:endParaRPr lang="en-PH" dirty="0"/>
          </a:p>
        </p:txBody>
      </p:sp>
      <p:grpSp>
        <p:nvGrpSpPr>
          <p:cNvPr id="6" name="Group 5"/>
          <p:cNvGrpSpPr/>
          <p:nvPr/>
        </p:nvGrpSpPr>
        <p:grpSpPr>
          <a:xfrm>
            <a:off x="1001486" y="1514581"/>
            <a:ext cx="8937643" cy="5051252"/>
            <a:chOff x="381000" y="679975"/>
            <a:chExt cx="8268589" cy="5751165"/>
          </a:xfrm>
        </p:grpSpPr>
        <p:sp>
          <p:nvSpPr>
            <p:cNvPr id="7" name="object 43"/>
            <p:cNvSpPr/>
            <p:nvPr/>
          </p:nvSpPr>
          <p:spPr>
            <a:xfrm>
              <a:off x="762000" y="982599"/>
              <a:ext cx="1104900" cy="198920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42"/>
            <p:cNvSpPr/>
            <p:nvPr/>
          </p:nvSpPr>
          <p:spPr>
            <a:xfrm>
              <a:off x="2774315" y="982599"/>
              <a:ext cx="1173162" cy="19272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41"/>
            <p:cNvSpPr/>
            <p:nvPr/>
          </p:nvSpPr>
          <p:spPr>
            <a:xfrm>
              <a:off x="4876800" y="982599"/>
              <a:ext cx="1189037" cy="19431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40"/>
            <p:cNvSpPr/>
            <p:nvPr/>
          </p:nvSpPr>
          <p:spPr>
            <a:xfrm>
              <a:off x="7010400" y="966724"/>
              <a:ext cx="1120775" cy="195897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39"/>
            <p:cNvSpPr/>
            <p:nvPr/>
          </p:nvSpPr>
          <p:spPr>
            <a:xfrm>
              <a:off x="663575" y="3687762"/>
              <a:ext cx="1203325" cy="19589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38"/>
            <p:cNvSpPr/>
            <p:nvPr/>
          </p:nvSpPr>
          <p:spPr>
            <a:xfrm>
              <a:off x="2788666" y="3703574"/>
              <a:ext cx="1158875" cy="201142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37"/>
            <p:cNvSpPr/>
            <p:nvPr/>
          </p:nvSpPr>
          <p:spPr>
            <a:xfrm>
              <a:off x="4889627" y="3703637"/>
              <a:ext cx="1181100" cy="19431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36"/>
            <p:cNvSpPr/>
            <p:nvPr/>
          </p:nvSpPr>
          <p:spPr>
            <a:xfrm>
              <a:off x="6942963" y="3695700"/>
              <a:ext cx="1173162" cy="19431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35"/>
            <p:cNvSpPr/>
            <p:nvPr/>
          </p:nvSpPr>
          <p:spPr>
            <a:xfrm>
              <a:off x="381000" y="3581400"/>
              <a:ext cx="8268589" cy="0"/>
            </a:xfrm>
            <a:custGeom>
              <a:avLst/>
              <a:gdLst/>
              <a:ahLst/>
              <a:cxnLst/>
              <a:rect l="l" t="t" r="r" b="b"/>
              <a:pathLst>
                <a:path w="8268589">
                  <a:moveTo>
                    <a:pt x="0" y="0"/>
                  </a:moveTo>
                  <a:lnTo>
                    <a:pt x="8268589" y="0"/>
                  </a:lnTo>
                </a:path>
              </a:pathLst>
            </a:custGeom>
            <a:ln w="9525">
              <a:solidFill>
                <a:srgbClr val="497DBA"/>
              </a:solidFill>
              <a:prstDash val="lgDash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28"/>
            <p:cNvSpPr txBox="1"/>
            <p:nvPr/>
          </p:nvSpPr>
          <p:spPr>
            <a:xfrm>
              <a:off x="3203575" y="679975"/>
              <a:ext cx="171840" cy="25430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964"/>
                </a:lnSpc>
                <a:spcBef>
                  <a:spcPts val="98"/>
                </a:spcBef>
              </a:pPr>
              <a:r>
                <a:rPr sz="1800" spc="0" dirty="0">
                  <a:solidFill>
                    <a:srgbClr val="00AF50"/>
                  </a:solidFill>
                  <a:latin typeface="Bernard MT Condensed"/>
                  <a:cs typeface="Bernard MT Condensed"/>
                </a:rPr>
                <a:t>2</a:t>
              </a:r>
              <a:endParaRPr sz="1800">
                <a:latin typeface="Bernard MT Condensed"/>
                <a:cs typeface="Bernard MT Condensed"/>
              </a:endParaRPr>
            </a:p>
          </p:txBody>
        </p:sp>
        <p:sp>
          <p:nvSpPr>
            <p:cNvPr id="18" name="object 27"/>
            <p:cNvSpPr txBox="1"/>
            <p:nvPr/>
          </p:nvSpPr>
          <p:spPr>
            <a:xfrm>
              <a:off x="5337429" y="679975"/>
              <a:ext cx="171840" cy="25430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964"/>
                </a:lnSpc>
                <a:spcBef>
                  <a:spcPts val="98"/>
                </a:spcBef>
              </a:pPr>
              <a:r>
                <a:rPr sz="1800" spc="0" dirty="0">
                  <a:solidFill>
                    <a:srgbClr val="00AF50"/>
                  </a:solidFill>
                  <a:latin typeface="Bernard MT Condensed"/>
                  <a:cs typeface="Bernard MT Condensed"/>
                </a:rPr>
                <a:t>3</a:t>
              </a:r>
              <a:endParaRPr sz="1800">
                <a:latin typeface="Bernard MT Condensed"/>
                <a:cs typeface="Bernard MT Condensed"/>
              </a:endParaRPr>
            </a:p>
          </p:txBody>
        </p:sp>
        <p:sp>
          <p:nvSpPr>
            <p:cNvPr id="19" name="object 26"/>
            <p:cNvSpPr txBox="1"/>
            <p:nvPr/>
          </p:nvSpPr>
          <p:spPr>
            <a:xfrm>
              <a:off x="7477759" y="679975"/>
              <a:ext cx="171840" cy="25430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964"/>
                </a:lnSpc>
                <a:spcBef>
                  <a:spcPts val="98"/>
                </a:spcBef>
              </a:pPr>
              <a:r>
                <a:rPr sz="1800" spc="0" dirty="0">
                  <a:solidFill>
                    <a:srgbClr val="00AF50"/>
                  </a:solidFill>
                  <a:latin typeface="Bernard MT Condensed"/>
                  <a:cs typeface="Bernard MT Condensed"/>
                </a:rPr>
                <a:t>4</a:t>
              </a:r>
              <a:endParaRPr sz="1800">
                <a:latin typeface="Bernard MT Condensed"/>
                <a:cs typeface="Bernard MT Condensed"/>
              </a:endParaRPr>
            </a:p>
          </p:txBody>
        </p:sp>
        <p:sp>
          <p:nvSpPr>
            <p:cNvPr id="20" name="object 25"/>
            <p:cNvSpPr txBox="1"/>
            <p:nvPr/>
          </p:nvSpPr>
          <p:spPr>
            <a:xfrm>
              <a:off x="1242466" y="703084"/>
              <a:ext cx="145415" cy="25400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960"/>
                </a:lnSpc>
                <a:spcBef>
                  <a:spcPts val="98"/>
                </a:spcBef>
              </a:pPr>
              <a:r>
                <a:rPr sz="1800" spc="0" dirty="0">
                  <a:solidFill>
                    <a:srgbClr val="00AF50"/>
                  </a:solidFill>
                  <a:latin typeface="Bernard MT Condensed"/>
                  <a:cs typeface="Bernard MT Condensed"/>
                </a:rPr>
                <a:t>1</a:t>
              </a:r>
              <a:endParaRPr sz="1800">
                <a:latin typeface="Bernard MT Condensed"/>
                <a:cs typeface="Bernard MT Condensed"/>
              </a:endParaRPr>
            </a:p>
          </p:txBody>
        </p:sp>
        <p:sp>
          <p:nvSpPr>
            <p:cNvPr id="21" name="object 24"/>
            <p:cNvSpPr txBox="1"/>
            <p:nvPr/>
          </p:nvSpPr>
          <p:spPr>
            <a:xfrm>
              <a:off x="548436" y="3032221"/>
              <a:ext cx="1609600" cy="417068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540"/>
                </a:lnSpc>
                <a:spcBef>
                  <a:spcPts val="77"/>
                </a:spcBef>
              </a:pPr>
              <a:r>
                <a:rPr lang="en-US" sz="2100" baseline="4176" dirty="0">
                  <a:latin typeface="Centaur"/>
                  <a:cs typeface="Centaur"/>
                </a:rPr>
                <a:t>The </a:t>
              </a:r>
              <a:r>
                <a:rPr lang="id-ID" sz="2100" baseline="4176" dirty="0">
                  <a:latin typeface="Centaur"/>
                  <a:cs typeface="Centaur"/>
                </a:rPr>
                <a:t>captain</a:t>
              </a:r>
              <a:r>
                <a:rPr lang="en-US" sz="2100" baseline="4176" dirty="0">
                  <a:latin typeface="Centaur"/>
                  <a:cs typeface="Centaur"/>
                </a:rPr>
                <a:t> activates</a:t>
              </a:r>
            </a:p>
            <a:p>
              <a:pPr marL="12700">
                <a:lnSpc>
                  <a:spcPts val="1540"/>
                </a:lnSpc>
                <a:spcBef>
                  <a:spcPts val="77"/>
                </a:spcBef>
              </a:pPr>
              <a:r>
                <a:rPr lang="en-US" sz="2100" baseline="4176" dirty="0">
                  <a:latin typeface="Centaur"/>
                  <a:cs typeface="Centaur"/>
                </a:rPr>
                <a:t>e-Log Book</a:t>
              </a:r>
              <a:endParaRPr sz="1400" dirty="0">
                <a:latin typeface="Centaur"/>
                <a:cs typeface="Centaur"/>
              </a:endParaRPr>
            </a:p>
          </p:txBody>
        </p:sp>
        <p:sp>
          <p:nvSpPr>
            <p:cNvPr id="22" name="object 23"/>
            <p:cNvSpPr txBox="1"/>
            <p:nvPr/>
          </p:nvSpPr>
          <p:spPr>
            <a:xfrm>
              <a:off x="2606421" y="3032221"/>
              <a:ext cx="1616225" cy="24811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540"/>
                </a:lnSpc>
                <a:spcBef>
                  <a:spcPts val="77"/>
                </a:spcBef>
              </a:pPr>
              <a:r>
                <a:rPr lang="id-ID" sz="2100" baseline="4176" dirty="0">
                  <a:latin typeface="Centaur"/>
                  <a:cs typeface="Centaur"/>
                </a:rPr>
                <a:t>Device synchronization</a:t>
              </a:r>
              <a:endParaRPr sz="1400" dirty="0">
                <a:latin typeface="Centaur"/>
                <a:cs typeface="Centaur"/>
              </a:endParaRPr>
            </a:p>
          </p:txBody>
        </p:sp>
        <p:sp>
          <p:nvSpPr>
            <p:cNvPr id="23" name="object 22"/>
            <p:cNvSpPr txBox="1"/>
            <p:nvPr/>
          </p:nvSpPr>
          <p:spPr>
            <a:xfrm>
              <a:off x="4575429" y="3032221"/>
              <a:ext cx="1486816" cy="417068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540"/>
                </a:lnSpc>
                <a:spcBef>
                  <a:spcPts val="77"/>
                </a:spcBef>
              </a:pPr>
              <a:r>
                <a:rPr lang="en-US" sz="2100" baseline="4176" dirty="0">
                  <a:latin typeface="Centaur"/>
                  <a:cs typeface="Centaur"/>
                </a:rPr>
                <a:t>the captain is ready to leave after activation</a:t>
              </a:r>
              <a:endParaRPr sz="1400" dirty="0">
                <a:latin typeface="Centaur"/>
                <a:cs typeface="Centaur"/>
              </a:endParaRPr>
            </a:p>
          </p:txBody>
        </p:sp>
        <p:sp>
          <p:nvSpPr>
            <p:cNvPr id="24" name="object 20"/>
            <p:cNvSpPr txBox="1"/>
            <p:nvPr/>
          </p:nvSpPr>
          <p:spPr>
            <a:xfrm>
              <a:off x="7010400" y="3105547"/>
              <a:ext cx="1059528" cy="417068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540"/>
                </a:lnSpc>
                <a:spcBef>
                  <a:spcPts val="77"/>
                </a:spcBef>
              </a:pPr>
              <a:r>
                <a:rPr lang="id-ID" sz="2100" spc="0" baseline="4176" dirty="0">
                  <a:latin typeface="Centaur"/>
                  <a:cs typeface="Centaur"/>
                </a:rPr>
                <a:t>S</a:t>
              </a:r>
              <a:r>
                <a:rPr sz="2100" spc="0" baseline="4176" dirty="0">
                  <a:latin typeface="Centaur"/>
                  <a:cs typeface="Centaur"/>
                </a:rPr>
                <a:t>tart setting</a:t>
              </a:r>
              <a:endParaRPr sz="1400" dirty="0">
                <a:latin typeface="Centaur"/>
                <a:cs typeface="Centaur"/>
              </a:endParaRPr>
            </a:p>
          </p:txBody>
        </p:sp>
        <p:sp>
          <p:nvSpPr>
            <p:cNvPr id="25" name="object 18"/>
            <p:cNvSpPr txBox="1"/>
            <p:nvPr/>
          </p:nvSpPr>
          <p:spPr>
            <a:xfrm>
              <a:off x="1221130" y="5710389"/>
              <a:ext cx="171645" cy="25400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960"/>
                </a:lnSpc>
                <a:spcBef>
                  <a:spcPts val="98"/>
                </a:spcBef>
              </a:pPr>
              <a:r>
                <a:rPr sz="1800" spc="0" dirty="0">
                  <a:solidFill>
                    <a:srgbClr val="00AF50"/>
                  </a:solidFill>
                  <a:latin typeface="Bernard MT Condensed"/>
                  <a:cs typeface="Bernard MT Condensed"/>
                </a:rPr>
                <a:t>5</a:t>
              </a:r>
              <a:endParaRPr sz="1800">
                <a:latin typeface="Bernard MT Condensed"/>
                <a:cs typeface="Bernard MT Condensed"/>
              </a:endParaRPr>
            </a:p>
          </p:txBody>
        </p:sp>
        <p:sp>
          <p:nvSpPr>
            <p:cNvPr id="26" name="object 17"/>
            <p:cNvSpPr txBox="1"/>
            <p:nvPr/>
          </p:nvSpPr>
          <p:spPr>
            <a:xfrm>
              <a:off x="2517775" y="5710389"/>
              <a:ext cx="1621501" cy="43483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781430" marR="668425" algn="ctr">
                <a:lnSpc>
                  <a:spcPts val="1939"/>
                </a:lnSpc>
                <a:spcBef>
                  <a:spcPts val="97"/>
                </a:spcBef>
              </a:pPr>
              <a:r>
                <a:rPr sz="1800" spc="0" dirty="0">
                  <a:solidFill>
                    <a:srgbClr val="00AF50"/>
                  </a:solidFill>
                  <a:latin typeface="Bernard MT Condensed"/>
                  <a:cs typeface="Bernard MT Condensed"/>
                </a:rPr>
                <a:t>6</a:t>
              </a:r>
              <a:endParaRPr sz="1800" dirty="0">
                <a:latin typeface="Bernard MT Condensed"/>
                <a:cs typeface="Bernard MT Condensed"/>
              </a:endParaRPr>
            </a:p>
            <a:p>
              <a:pPr algn="ctr">
                <a:lnSpc>
                  <a:spcPts val="1420"/>
                </a:lnSpc>
              </a:pPr>
              <a:r>
                <a:rPr lang="id-ID" sz="2100" spc="-4" baseline="4176" dirty="0">
                  <a:latin typeface="Centaur"/>
                  <a:cs typeface="Centaur"/>
                </a:rPr>
                <a:t>Start the next setting</a:t>
              </a:r>
              <a:endParaRPr sz="1400" dirty="0">
                <a:latin typeface="Centaur"/>
                <a:cs typeface="Centaur"/>
              </a:endParaRPr>
            </a:p>
          </p:txBody>
        </p:sp>
        <p:sp>
          <p:nvSpPr>
            <p:cNvPr id="27" name="object 16"/>
            <p:cNvSpPr txBox="1"/>
            <p:nvPr/>
          </p:nvSpPr>
          <p:spPr>
            <a:xfrm>
              <a:off x="4727829" y="5710389"/>
              <a:ext cx="1438668" cy="424771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656843" marR="610178" algn="ctr">
                <a:lnSpc>
                  <a:spcPts val="1900"/>
                </a:lnSpc>
                <a:spcBef>
                  <a:spcPts val="95"/>
                </a:spcBef>
              </a:pPr>
              <a:r>
                <a:rPr sz="2700" spc="0" baseline="-1559" dirty="0">
                  <a:solidFill>
                    <a:srgbClr val="00AF50"/>
                  </a:solidFill>
                  <a:latin typeface="Bernard MT Condensed"/>
                  <a:cs typeface="Bernard MT Condensed"/>
                </a:rPr>
                <a:t>7</a:t>
              </a:r>
              <a:endParaRPr sz="1800" dirty="0">
                <a:latin typeface="Bernard MT Condensed"/>
                <a:cs typeface="Bernard MT Condensed"/>
              </a:endParaRPr>
            </a:p>
            <a:p>
              <a:pPr algn="ctr">
                <a:lnSpc>
                  <a:spcPts val="1380"/>
                </a:lnSpc>
              </a:pPr>
              <a:r>
                <a:rPr lang="id-ID" sz="2100" spc="4" baseline="4176" dirty="0">
                  <a:latin typeface="Centaur"/>
                  <a:cs typeface="Centaur"/>
                </a:rPr>
                <a:t>Input of catch</a:t>
              </a:r>
              <a:endParaRPr sz="1400" dirty="0">
                <a:latin typeface="Centaur"/>
                <a:cs typeface="Centaur"/>
              </a:endParaRPr>
            </a:p>
          </p:txBody>
        </p:sp>
        <p:sp>
          <p:nvSpPr>
            <p:cNvPr id="28" name="object 15"/>
            <p:cNvSpPr txBox="1"/>
            <p:nvPr/>
          </p:nvSpPr>
          <p:spPr>
            <a:xfrm>
              <a:off x="6540158" y="5686397"/>
              <a:ext cx="2098266" cy="744743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753618" marR="1008905" algn="ctr">
                <a:lnSpc>
                  <a:spcPts val="1960"/>
                </a:lnSpc>
                <a:spcBef>
                  <a:spcPts val="98"/>
                </a:spcBef>
              </a:pPr>
              <a:r>
                <a:rPr sz="1800" spc="0" dirty="0">
                  <a:solidFill>
                    <a:srgbClr val="00AF50"/>
                  </a:solidFill>
                  <a:latin typeface="Bernard MT Condensed"/>
                  <a:cs typeface="Bernard MT Condensed"/>
                </a:rPr>
                <a:t>8</a:t>
              </a:r>
              <a:endParaRPr sz="1800" dirty="0">
                <a:latin typeface="Bernard MT Condensed"/>
                <a:cs typeface="Bernard MT Condensed"/>
              </a:endParaRPr>
            </a:p>
            <a:p>
              <a:pPr marL="12700">
                <a:lnSpc>
                  <a:spcPct val="95011"/>
                </a:lnSpc>
              </a:pPr>
              <a:r>
                <a:rPr lang="en-US" sz="1400" dirty="0">
                  <a:latin typeface="Centaur"/>
                  <a:cs typeface="Centaur"/>
                </a:rPr>
                <a:t>"Finish Setting" after the first setting process is complete</a:t>
              </a:r>
              <a:endParaRPr sz="1400" dirty="0">
                <a:latin typeface="Centaur"/>
                <a:cs typeface="Centaur"/>
              </a:endParaRPr>
            </a:p>
          </p:txBody>
        </p:sp>
        <p:sp>
          <p:nvSpPr>
            <p:cNvPr id="29" name="object 13"/>
            <p:cNvSpPr txBox="1"/>
            <p:nvPr/>
          </p:nvSpPr>
          <p:spPr>
            <a:xfrm>
              <a:off x="381000" y="5941511"/>
              <a:ext cx="1777036" cy="203708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540"/>
                </a:lnSpc>
                <a:spcBef>
                  <a:spcPts val="77"/>
                </a:spcBef>
              </a:pPr>
              <a:r>
                <a:rPr lang="en-US" sz="1400" dirty="0">
                  <a:latin typeface="Centaur"/>
                  <a:cs typeface="Centaur"/>
                </a:rPr>
                <a:t>data collection is complete and ready to be sent</a:t>
              </a:r>
              <a:endParaRPr sz="1400" dirty="0">
                <a:latin typeface="Centaur"/>
                <a:cs typeface="Centaur"/>
              </a:endParaRPr>
            </a:p>
          </p:txBody>
        </p:sp>
        <p:sp>
          <p:nvSpPr>
            <p:cNvPr id="30" name="object 2"/>
            <p:cNvSpPr txBox="1"/>
            <p:nvPr/>
          </p:nvSpPr>
          <p:spPr>
            <a:xfrm>
              <a:off x="381000" y="3441700"/>
              <a:ext cx="8268589" cy="15240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25400">
                <a:lnSpc>
                  <a:spcPts val="1000"/>
                </a:lnSpc>
              </a:pPr>
              <a:endParaRPr sz="1000"/>
            </a:p>
          </p:txBody>
        </p:sp>
      </p:grpSp>
      <p:pic>
        <p:nvPicPr>
          <p:cNvPr id="31" name="Picture 2" descr="G:\logo elogbook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495" y="475158"/>
            <a:ext cx="831457" cy="92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1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1486" y="705614"/>
            <a:ext cx="9215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Bernard MT Condensed" pitchFamily="18" charset="0"/>
              </a:rPr>
              <a:t>Number of Fishing Vessel </a:t>
            </a:r>
            <a:r>
              <a:rPr lang="en-ID" sz="2400" dirty="0" err="1">
                <a:solidFill>
                  <a:schemeClr val="bg1"/>
                </a:solidFill>
                <a:latin typeface="Bernard MT Condensed" pitchFamily="18" charset="0"/>
              </a:rPr>
              <a:t>Aktivation</a:t>
            </a:r>
            <a:r>
              <a:rPr lang="en-ID" sz="2400" dirty="0">
                <a:solidFill>
                  <a:schemeClr val="bg1"/>
                </a:solidFill>
                <a:latin typeface="Bernard MT Condensed" pitchFamily="18" charset="0"/>
              </a:rPr>
              <a:t> E – Log Book  (by Type of Fishing Port)</a:t>
            </a:r>
            <a:endParaRPr lang="en-US" sz="24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18</a:t>
            </a:fld>
            <a:endParaRPr lang="en-PH" dirty="0"/>
          </a:p>
        </p:txBody>
      </p:sp>
      <p:sp>
        <p:nvSpPr>
          <p:cNvPr id="6" name="TextBox 5"/>
          <p:cNvSpPr txBox="1"/>
          <p:nvPr/>
        </p:nvSpPr>
        <p:spPr>
          <a:xfrm>
            <a:off x="779697" y="1439429"/>
            <a:ext cx="842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Aparajita"/>
              </a:rPr>
              <a:t>Vessels that have entered as of 27 March 2019 </a:t>
            </a:r>
            <a:r>
              <a:rPr lang="en-US" b="1" dirty="0">
                <a:solidFill>
                  <a:srgbClr val="FF0000"/>
                </a:solidFill>
                <a:latin typeface="Aparajita"/>
              </a:rPr>
              <a:t>= 4285 </a:t>
            </a:r>
            <a:r>
              <a:rPr lang="en-US" b="1" dirty="0">
                <a:latin typeface="Aparajita"/>
              </a:rPr>
              <a:t>Vessels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423742"/>
              </p:ext>
            </p:extLst>
          </p:nvPr>
        </p:nvGraphicFramePr>
        <p:xfrm>
          <a:off x="636104" y="1808761"/>
          <a:ext cx="4190488" cy="256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784572" y="1808761"/>
            <a:ext cx="29575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Centaur" pitchFamily="18" charset="0"/>
              </a:rPr>
              <a:t>Ocean</a:t>
            </a:r>
            <a:r>
              <a:rPr lang="id-ID" dirty="0">
                <a:latin typeface="Centaur" pitchFamily="18" charset="0"/>
              </a:rPr>
              <a:t>ic</a:t>
            </a:r>
            <a:r>
              <a:rPr lang="en-US" dirty="0">
                <a:latin typeface="Centaur" pitchFamily="18" charset="0"/>
              </a:rPr>
              <a:t> Fish</a:t>
            </a:r>
            <a:r>
              <a:rPr lang="id-ID" dirty="0">
                <a:latin typeface="Centaur" pitchFamily="18" charset="0"/>
              </a:rPr>
              <a:t>ing</a:t>
            </a:r>
            <a:r>
              <a:rPr lang="en-US" dirty="0">
                <a:latin typeface="Centaur" pitchFamily="18" charset="0"/>
              </a:rPr>
              <a:t> Port has conducted ACTIVATION OF </a:t>
            </a:r>
            <a:r>
              <a:rPr lang="id-ID" dirty="0">
                <a:latin typeface="Centaur" pitchFamily="18" charset="0"/>
              </a:rPr>
              <a:t>VESSELS</a:t>
            </a:r>
            <a:r>
              <a:rPr lang="en-US" dirty="0">
                <a:latin typeface="Centaur" pitchFamily="18" charset="0"/>
              </a:rPr>
              <a:t> with a total </a:t>
            </a:r>
            <a:r>
              <a:rPr lang="id-ID" dirty="0">
                <a:latin typeface="Centaur" pitchFamily="18" charset="0"/>
              </a:rPr>
              <a:t>=</a:t>
            </a:r>
            <a:r>
              <a:rPr lang="en-US" dirty="0">
                <a:latin typeface="Centaur" pitchFamily="18" charset="0"/>
              </a:rPr>
              <a:t> 1563 </a:t>
            </a:r>
            <a:r>
              <a:rPr lang="id-ID" dirty="0">
                <a:latin typeface="Centaur" pitchFamily="18" charset="0"/>
              </a:rPr>
              <a:t>vessels</a:t>
            </a:r>
            <a:r>
              <a:rPr lang="en-US" dirty="0">
                <a:latin typeface="Centaur" pitchFamily="18" charset="0"/>
              </a:rPr>
              <a:t>, with the highest composition found in </a:t>
            </a:r>
            <a:r>
              <a:rPr lang="en-US" dirty="0" err="1">
                <a:latin typeface="Centaur" pitchFamily="18" charset="0"/>
              </a:rPr>
              <a:t>Nizam</a:t>
            </a:r>
            <a:r>
              <a:rPr lang="en-US" dirty="0">
                <a:latin typeface="Centaur" pitchFamily="18" charset="0"/>
              </a:rPr>
              <a:t> </a:t>
            </a:r>
            <a:r>
              <a:rPr lang="en-US" dirty="0" err="1">
                <a:latin typeface="Centaur" pitchFamily="18" charset="0"/>
              </a:rPr>
              <a:t>Zachman</a:t>
            </a:r>
            <a:r>
              <a:rPr lang="en-US" dirty="0">
                <a:latin typeface="Centaur" pitchFamily="18" charset="0"/>
              </a:rPr>
              <a:t> </a:t>
            </a:r>
            <a:r>
              <a:rPr lang="id-ID" dirty="0">
                <a:latin typeface="Centaur" pitchFamily="18" charset="0"/>
              </a:rPr>
              <a:t>Fishing Port</a:t>
            </a:r>
            <a:r>
              <a:rPr lang="en-US" dirty="0">
                <a:latin typeface="Centaur" pitchFamily="18" charset="0"/>
              </a:rPr>
              <a:t> with 706 </a:t>
            </a:r>
            <a:r>
              <a:rPr lang="id-ID" dirty="0">
                <a:latin typeface="Centaur" pitchFamily="18" charset="0"/>
              </a:rPr>
              <a:t>vessels</a:t>
            </a:r>
            <a:r>
              <a:rPr lang="en-US" dirty="0">
                <a:latin typeface="Centaur" pitchFamily="18" charset="0"/>
              </a:rPr>
              <a:t>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071742" y="2506723"/>
            <a:ext cx="688409" cy="6354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466088"/>
              </p:ext>
            </p:extLst>
          </p:nvPr>
        </p:nvGraphicFramePr>
        <p:xfrm>
          <a:off x="5328589" y="3722743"/>
          <a:ext cx="4695569" cy="3035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73761" y="4628943"/>
            <a:ext cx="3022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Centaur" pitchFamily="18" charset="0"/>
              </a:rPr>
              <a:t>The </a:t>
            </a:r>
            <a:r>
              <a:rPr lang="id-ID" dirty="0">
                <a:latin typeface="Centaur" pitchFamily="18" charset="0"/>
              </a:rPr>
              <a:t>Archipelagic</a:t>
            </a:r>
            <a:r>
              <a:rPr lang="en-US" dirty="0">
                <a:latin typeface="Centaur" pitchFamily="18" charset="0"/>
              </a:rPr>
              <a:t> Fish</a:t>
            </a:r>
            <a:r>
              <a:rPr lang="id-ID" dirty="0">
                <a:latin typeface="Centaur" pitchFamily="18" charset="0"/>
              </a:rPr>
              <a:t>ing</a:t>
            </a:r>
            <a:r>
              <a:rPr lang="en-US" dirty="0">
                <a:latin typeface="Centaur" pitchFamily="18" charset="0"/>
              </a:rPr>
              <a:t> Port has carried out ACTIVATION of </a:t>
            </a:r>
            <a:r>
              <a:rPr lang="id-ID" dirty="0">
                <a:latin typeface="Centaur" pitchFamily="18" charset="0"/>
              </a:rPr>
              <a:t>VESSELS</a:t>
            </a:r>
            <a:r>
              <a:rPr lang="en-US" dirty="0">
                <a:latin typeface="Centaur" pitchFamily="18" charset="0"/>
              </a:rPr>
              <a:t> </a:t>
            </a:r>
            <a:r>
              <a:rPr lang="id-ID" dirty="0">
                <a:latin typeface="Centaur" pitchFamily="18" charset="0"/>
              </a:rPr>
              <a:t>=</a:t>
            </a:r>
            <a:r>
              <a:rPr lang="en-US" dirty="0">
                <a:latin typeface="Centaur" pitchFamily="18" charset="0"/>
              </a:rPr>
              <a:t> 1394 </a:t>
            </a:r>
            <a:r>
              <a:rPr lang="id-ID" dirty="0">
                <a:latin typeface="Centaur" pitchFamily="18" charset="0"/>
              </a:rPr>
              <a:t>vessels</a:t>
            </a:r>
            <a:r>
              <a:rPr lang="en-US" dirty="0">
                <a:latin typeface="Centaur" pitchFamily="18" charset="0"/>
              </a:rPr>
              <a:t>, with the highest composition found in </a:t>
            </a:r>
            <a:r>
              <a:rPr lang="en-US" dirty="0" err="1">
                <a:latin typeface="Centaur" pitchFamily="18" charset="0"/>
              </a:rPr>
              <a:t>Muara</a:t>
            </a:r>
            <a:r>
              <a:rPr lang="en-US" dirty="0">
                <a:latin typeface="Centaur" pitchFamily="18" charset="0"/>
              </a:rPr>
              <a:t> </a:t>
            </a:r>
            <a:r>
              <a:rPr lang="en-US" dirty="0" err="1">
                <a:latin typeface="Centaur" pitchFamily="18" charset="0"/>
              </a:rPr>
              <a:t>Angke</a:t>
            </a:r>
            <a:r>
              <a:rPr lang="id-ID" dirty="0">
                <a:latin typeface="Centaur" pitchFamily="18" charset="0"/>
              </a:rPr>
              <a:t> Fishing Port</a:t>
            </a:r>
            <a:r>
              <a:rPr lang="en-US" dirty="0">
                <a:latin typeface="Centaur" pitchFamily="18" charset="0"/>
              </a:rPr>
              <a:t> </a:t>
            </a:r>
            <a:r>
              <a:rPr lang="id-ID" dirty="0">
                <a:latin typeface="Centaur" pitchFamily="18" charset="0"/>
              </a:rPr>
              <a:t>=</a:t>
            </a:r>
            <a:r>
              <a:rPr lang="en-US" dirty="0">
                <a:latin typeface="Centaur" pitchFamily="18" charset="0"/>
              </a:rPr>
              <a:t> 451 </a:t>
            </a:r>
            <a:r>
              <a:rPr lang="id-ID" dirty="0">
                <a:latin typeface="Centaur" pitchFamily="18" charset="0"/>
              </a:rPr>
              <a:t>vessels</a:t>
            </a:r>
            <a:r>
              <a:rPr lang="en-US" dirty="0">
                <a:latin typeface="Centaur" pitchFamily="18" charset="0"/>
              </a:rPr>
              <a:t>.</a:t>
            </a:r>
          </a:p>
        </p:txBody>
      </p:sp>
      <p:sp>
        <p:nvSpPr>
          <p:cNvPr id="13" name="Right Arrow 12"/>
          <p:cNvSpPr/>
          <p:nvPr/>
        </p:nvSpPr>
        <p:spPr>
          <a:xfrm flipH="1" flipV="1">
            <a:off x="4375559" y="4890051"/>
            <a:ext cx="696182" cy="75537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6843" y="6334142"/>
            <a:ext cx="3352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1050" dirty="0">
                <a:latin typeface="Centaur" pitchFamily="18" charset="0"/>
              </a:rPr>
              <a:t>Data Source</a:t>
            </a:r>
            <a:r>
              <a:rPr lang="en-US" sz="1050" dirty="0">
                <a:latin typeface="Centaur" pitchFamily="18" charset="0"/>
              </a:rPr>
              <a:t>: T</a:t>
            </a:r>
            <a:r>
              <a:rPr lang="id-ID" sz="1050" dirty="0">
                <a:latin typeface="Centaur" pitchFamily="18" charset="0"/>
              </a:rPr>
              <a:t>ea</a:t>
            </a:r>
            <a:r>
              <a:rPr lang="en-US" sz="1050" dirty="0">
                <a:latin typeface="Centaur" pitchFamily="18" charset="0"/>
              </a:rPr>
              <a:t>m </a:t>
            </a:r>
            <a:r>
              <a:rPr lang="id-ID" sz="1050" dirty="0">
                <a:latin typeface="Centaur" pitchFamily="18" charset="0"/>
              </a:rPr>
              <a:t>of </a:t>
            </a:r>
            <a:r>
              <a:rPr lang="en-US" sz="1050" dirty="0">
                <a:latin typeface="Centaur" pitchFamily="18" charset="0"/>
              </a:rPr>
              <a:t>e-log book </a:t>
            </a:r>
            <a:r>
              <a:rPr lang="id-ID" sz="1050" dirty="0">
                <a:latin typeface="Centaur" pitchFamily="18" charset="0"/>
              </a:rPr>
              <a:t>Activation </a:t>
            </a:r>
            <a:r>
              <a:rPr lang="en-US" sz="1050" dirty="0">
                <a:latin typeface="Centaur" pitchFamily="18" charset="0"/>
              </a:rPr>
              <a:t>10 </a:t>
            </a:r>
            <a:r>
              <a:rPr lang="en-US" sz="1050" dirty="0" err="1">
                <a:latin typeface="Centaur" pitchFamily="18" charset="0"/>
              </a:rPr>
              <a:t>Januar</a:t>
            </a:r>
            <a:r>
              <a:rPr lang="id-ID" sz="1050" dirty="0">
                <a:latin typeface="Centaur" pitchFamily="18" charset="0"/>
              </a:rPr>
              <a:t>y</a:t>
            </a:r>
            <a:r>
              <a:rPr lang="en-US" sz="1050" dirty="0">
                <a:latin typeface="Centaur" pitchFamily="18" charset="0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27604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7065" y="705614"/>
            <a:ext cx="9315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Bernard MT Condensed" pitchFamily="18" charset="0"/>
              </a:rPr>
              <a:t>Number of Fishing Vessel </a:t>
            </a:r>
            <a:r>
              <a:rPr lang="en-ID" sz="2400" dirty="0" err="1">
                <a:solidFill>
                  <a:schemeClr val="bg1"/>
                </a:solidFill>
                <a:latin typeface="Bernard MT Condensed" pitchFamily="18" charset="0"/>
              </a:rPr>
              <a:t>Aktivation</a:t>
            </a:r>
            <a:r>
              <a:rPr lang="en-ID" sz="2400" dirty="0">
                <a:solidFill>
                  <a:schemeClr val="bg1"/>
                </a:solidFill>
                <a:latin typeface="Bernard MT Condensed" pitchFamily="18" charset="0"/>
              </a:rPr>
              <a:t> E – Log Book  (by Type of Fishing Port)</a:t>
            </a:r>
            <a:endParaRPr lang="en-US" sz="24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19</a:t>
            </a:fld>
            <a:endParaRPr lang="en-PH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9297607"/>
              </p:ext>
            </p:extLst>
          </p:nvPr>
        </p:nvGraphicFramePr>
        <p:xfrm>
          <a:off x="347870" y="1395688"/>
          <a:ext cx="4572000" cy="283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38510" y="1783285"/>
            <a:ext cx="3022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Centaur" pitchFamily="18" charset="0"/>
              </a:rPr>
              <a:t>The Coastal Fish</a:t>
            </a:r>
            <a:r>
              <a:rPr lang="id-ID" dirty="0">
                <a:latin typeface="Centaur" pitchFamily="18" charset="0"/>
              </a:rPr>
              <a:t>ing</a:t>
            </a:r>
            <a:r>
              <a:rPr lang="en-US" dirty="0">
                <a:latin typeface="Centaur" pitchFamily="18" charset="0"/>
              </a:rPr>
              <a:t> Port has taken 363 </a:t>
            </a:r>
            <a:r>
              <a:rPr lang="id-ID" dirty="0">
                <a:latin typeface="Centaur" pitchFamily="18" charset="0"/>
              </a:rPr>
              <a:t>vessels</a:t>
            </a:r>
            <a:r>
              <a:rPr lang="en-US" dirty="0">
                <a:latin typeface="Centaur" pitchFamily="18" charset="0"/>
              </a:rPr>
              <a:t> ACTIVATION, with the highest composition being in the Sungai </a:t>
            </a:r>
            <a:r>
              <a:rPr lang="en-US" dirty="0" err="1">
                <a:latin typeface="Centaur" pitchFamily="18" charset="0"/>
              </a:rPr>
              <a:t>Rengas</a:t>
            </a:r>
            <a:r>
              <a:rPr lang="en-US" dirty="0">
                <a:latin typeface="Centaur" pitchFamily="18" charset="0"/>
              </a:rPr>
              <a:t> and </a:t>
            </a:r>
            <a:r>
              <a:rPr lang="en-US" dirty="0" err="1">
                <a:latin typeface="Centaur" pitchFamily="18" charset="0"/>
              </a:rPr>
              <a:t>Klidang</a:t>
            </a:r>
            <a:r>
              <a:rPr lang="en-US" dirty="0">
                <a:latin typeface="Centaur" pitchFamily="18" charset="0"/>
              </a:rPr>
              <a:t> </a:t>
            </a:r>
            <a:r>
              <a:rPr lang="en-US" dirty="0" err="1">
                <a:latin typeface="Centaur" pitchFamily="18" charset="0"/>
              </a:rPr>
              <a:t>Lor</a:t>
            </a:r>
            <a:r>
              <a:rPr lang="en-US" dirty="0">
                <a:latin typeface="Centaur" pitchFamily="18" charset="0"/>
              </a:rPr>
              <a:t> </a:t>
            </a:r>
            <a:r>
              <a:rPr lang="id-ID" dirty="0">
                <a:latin typeface="Centaur" pitchFamily="18" charset="0"/>
              </a:rPr>
              <a:t>Fishing Port </a:t>
            </a:r>
            <a:r>
              <a:rPr lang="en-US" dirty="0">
                <a:latin typeface="Centaur" pitchFamily="18" charset="0"/>
              </a:rPr>
              <a:t>with 119 </a:t>
            </a:r>
            <a:r>
              <a:rPr lang="id-ID" dirty="0">
                <a:latin typeface="Centaur" pitchFamily="18" charset="0"/>
              </a:rPr>
              <a:t>vessels.</a:t>
            </a:r>
            <a:endParaRPr lang="en-US" dirty="0">
              <a:latin typeface="Centaur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188225" y="2365513"/>
            <a:ext cx="516835" cy="59634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4049877"/>
              </p:ext>
            </p:extLst>
          </p:nvPr>
        </p:nvGraphicFramePr>
        <p:xfrm>
          <a:off x="5188225" y="3706784"/>
          <a:ext cx="4929809" cy="2859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17065" y="4738869"/>
            <a:ext cx="3022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Centaur" pitchFamily="18" charset="0"/>
              </a:rPr>
              <a:t>The Landing </a:t>
            </a:r>
            <a:r>
              <a:rPr lang="id-ID" dirty="0">
                <a:latin typeface="Centaur" pitchFamily="18" charset="0"/>
              </a:rPr>
              <a:t>Site</a:t>
            </a:r>
            <a:r>
              <a:rPr lang="en-US" dirty="0">
                <a:latin typeface="Centaur" pitchFamily="18" charset="0"/>
              </a:rPr>
              <a:t> has carried out 964 </a:t>
            </a:r>
            <a:r>
              <a:rPr lang="id-ID" dirty="0">
                <a:latin typeface="Centaur" pitchFamily="18" charset="0"/>
              </a:rPr>
              <a:t>vessels</a:t>
            </a:r>
            <a:r>
              <a:rPr lang="en-US" dirty="0">
                <a:latin typeface="Centaur" pitchFamily="18" charset="0"/>
              </a:rPr>
              <a:t> of </a:t>
            </a:r>
            <a:r>
              <a:rPr lang="id-ID" dirty="0">
                <a:latin typeface="Centaur" pitchFamily="18" charset="0"/>
              </a:rPr>
              <a:t>Vessels</a:t>
            </a:r>
            <a:r>
              <a:rPr lang="en-US" dirty="0">
                <a:latin typeface="Centaur" pitchFamily="18" charset="0"/>
              </a:rPr>
              <a:t> ACTIVATION, with the highest composition found in </a:t>
            </a:r>
            <a:r>
              <a:rPr lang="en-US" dirty="0" err="1">
                <a:latin typeface="Centaur" pitchFamily="18" charset="0"/>
              </a:rPr>
              <a:t>Dobo</a:t>
            </a:r>
            <a:r>
              <a:rPr lang="en-US" dirty="0">
                <a:latin typeface="Centaur" pitchFamily="18" charset="0"/>
              </a:rPr>
              <a:t> with 454 vessels.</a:t>
            </a:r>
          </a:p>
        </p:txBody>
      </p:sp>
      <p:sp>
        <p:nvSpPr>
          <p:cNvPr id="12" name="Right Arrow 11"/>
          <p:cNvSpPr/>
          <p:nvPr/>
        </p:nvSpPr>
        <p:spPr>
          <a:xfrm flipH="1" flipV="1">
            <a:off x="4245912" y="5188225"/>
            <a:ext cx="604383" cy="57861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964" y="6258301"/>
            <a:ext cx="3352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1050" dirty="0">
                <a:latin typeface="Centaur" pitchFamily="18" charset="0"/>
              </a:rPr>
              <a:t>Data Source</a:t>
            </a:r>
            <a:r>
              <a:rPr lang="en-US" sz="1050" dirty="0">
                <a:latin typeface="Centaur" pitchFamily="18" charset="0"/>
              </a:rPr>
              <a:t>: T</a:t>
            </a:r>
            <a:r>
              <a:rPr lang="id-ID" sz="1050" dirty="0">
                <a:latin typeface="Centaur" pitchFamily="18" charset="0"/>
              </a:rPr>
              <a:t>ea</a:t>
            </a:r>
            <a:r>
              <a:rPr lang="en-US" sz="1050" dirty="0">
                <a:latin typeface="Centaur" pitchFamily="18" charset="0"/>
              </a:rPr>
              <a:t>m </a:t>
            </a:r>
            <a:r>
              <a:rPr lang="id-ID" sz="1050" dirty="0">
                <a:latin typeface="Centaur" pitchFamily="18" charset="0"/>
              </a:rPr>
              <a:t>of </a:t>
            </a:r>
            <a:r>
              <a:rPr lang="en-US" sz="1050" dirty="0">
                <a:latin typeface="Centaur" pitchFamily="18" charset="0"/>
              </a:rPr>
              <a:t>e-log book </a:t>
            </a:r>
            <a:r>
              <a:rPr lang="id-ID" sz="1050" dirty="0">
                <a:latin typeface="Centaur" pitchFamily="18" charset="0"/>
              </a:rPr>
              <a:t>Activation </a:t>
            </a:r>
            <a:r>
              <a:rPr lang="en-US" sz="1050" dirty="0">
                <a:latin typeface="Centaur" pitchFamily="18" charset="0"/>
              </a:rPr>
              <a:t>10 </a:t>
            </a:r>
            <a:r>
              <a:rPr lang="en-US" sz="1050" dirty="0" err="1">
                <a:latin typeface="Centaur" pitchFamily="18" charset="0"/>
              </a:rPr>
              <a:t>Januar</a:t>
            </a:r>
            <a:r>
              <a:rPr lang="id-ID" sz="1050" dirty="0">
                <a:latin typeface="Centaur" pitchFamily="18" charset="0"/>
              </a:rPr>
              <a:t>y</a:t>
            </a:r>
            <a:r>
              <a:rPr lang="en-US" sz="1050" dirty="0">
                <a:latin typeface="Centaur" pitchFamily="18" charset="0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94814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6901"/>
            <a:ext cx="12219215" cy="26109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5470" y="257548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593045-CD0D-4401-A7BF-ED91C4628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09" y="365125"/>
            <a:ext cx="1276350" cy="11811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97094" y="6101347"/>
            <a:ext cx="322730" cy="495554"/>
          </a:xfrm>
        </p:spPr>
        <p:txBody>
          <a:bodyPr/>
          <a:lstStyle/>
          <a:p>
            <a:fld id="{592AEBB7-597A-4881-AA7D-95292C3E0706}" type="slidenum">
              <a:rPr lang="en-PH" sz="1600" b="1" smtClean="0"/>
              <a:t>2</a:t>
            </a:fld>
            <a:endParaRPr lang="en-PH" sz="1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4684" y="1213450"/>
            <a:ext cx="10825316" cy="2944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lnSpc>
                <a:spcPct val="16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d-ID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Fishing Logbook in Indonesia</a:t>
            </a:r>
          </a:p>
          <a:p>
            <a:pPr marL="742950" indent="-742950">
              <a:lnSpc>
                <a:spcPct val="16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d-ID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Fishing Logbook Analysis</a:t>
            </a:r>
          </a:p>
          <a:p>
            <a:pPr marL="742950" indent="-742950">
              <a:lnSpc>
                <a:spcPct val="16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d-ID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Electronic Logbook in Indonesia</a:t>
            </a:r>
            <a:endParaRPr lang="en-PH" sz="3600" b="1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5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799" y="674837"/>
            <a:ext cx="951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800" dirty="0">
                <a:solidFill>
                  <a:schemeClr val="bg1"/>
                </a:solidFill>
                <a:latin typeface="Bernard MT Condensed" pitchFamily="18" charset="0"/>
              </a:rPr>
              <a:t>Distribution and Number of Fishing Vessel </a:t>
            </a:r>
            <a:r>
              <a:rPr lang="en-ID" sz="2800" dirty="0" err="1">
                <a:solidFill>
                  <a:schemeClr val="bg1"/>
                </a:solidFill>
                <a:latin typeface="Bernard MT Condensed" pitchFamily="18" charset="0"/>
              </a:rPr>
              <a:t>Aktivation</a:t>
            </a:r>
            <a:r>
              <a:rPr lang="en-ID" sz="2800" dirty="0">
                <a:solidFill>
                  <a:schemeClr val="bg1"/>
                </a:solidFill>
                <a:latin typeface="Bernard MT Condensed" pitchFamily="18" charset="0"/>
              </a:rPr>
              <a:t> E – Log Book 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20</a:t>
            </a:fld>
            <a:endParaRPr lang="en-P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6" y="1384091"/>
            <a:ext cx="9799983" cy="517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1486" y="783059"/>
            <a:ext cx="8524584" cy="30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2380"/>
              </a:lnSpc>
              <a:spcBef>
                <a:spcPts val="119"/>
              </a:spcBef>
            </a:pPr>
            <a:r>
              <a:rPr lang="en-US" sz="3200" dirty="0">
                <a:solidFill>
                  <a:srgbClr val="FFFFFF"/>
                </a:solidFill>
                <a:latin typeface="Impact"/>
                <a:cs typeface="Impact"/>
              </a:rPr>
              <a:t>R</a:t>
            </a:r>
            <a:r>
              <a:rPr lang="en-US" sz="3200" spc="9" dirty="0">
                <a:solidFill>
                  <a:srgbClr val="FFFFFF"/>
                </a:solidFill>
                <a:latin typeface="Impact"/>
                <a:cs typeface="Impact"/>
              </a:rPr>
              <a:t>o</a:t>
            </a:r>
            <a:r>
              <a:rPr lang="en-US" sz="3200" dirty="0">
                <a:solidFill>
                  <a:srgbClr val="FFFFFF"/>
                </a:solidFill>
                <a:latin typeface="Impact"/>
                <a:cs typeface="Impact"/>
              </a:rPr>
              <a:t>adm</a:t>
            </a:r>
            <a:r>
              <a:rPr lang="en-US" sz="3200" spc="-4" dirty="0">
                <a:solidFill>
                  <a:srgbClr val="FFFFFF"/>
                </a:solidFill>
                <a:latin typeface="Impact"/>
                <a:cs typeface="Impact"/>
              </a:rPr>
              <a:t>a</a:t>
            </a:r>
            <a:r>
              <a:rPr lang="en-US" sz="3200" dirty="0">
                <a:solidFill>
                  <a:srgbClr val="FFFFFF"/>
                </a:solidFill>
                <a:latin typeface="Impact"/>
                <a:cs typeface="Impact"/>
              </a:rPr>
              <a:t>p</a:t>
            </a:r>
            <a:r>
              <a:rPr lang="en-US" sz="3200" spc="-59" dirty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Impact"/>
                <a:cs typeface="Impact"/>
              </a:rPr>
              <a:t>E</a:t>
            </a:r>
            <a:r>
              <a:rPr lang="en-US" sz="3200" spc="-9" dirty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Impact"/>
                <a:cs typeface="Impact"/>
              </a:rPr>
              <a:t>–</a:t>
            </a:r>
            <a:r>
              <a:rPr lang="en-US" sz="3200" spc="-10" dirty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Impact"/>
                <a:cs typeface="Impact"/>
              </a:rPr>
              <a:t>L</a:t>
            </a:r>
            <a:r>
              <a:rPr lang="en-US" sz="3200" spc="4" dirty="0">
                <a:solidFill>
                  <a:srgbClr val="FFFFFF"/>
                </a:solidFill>
                <a:latin typeface="Impact"/>
                <a:cs typeface="Impact"/>
              </a:rPr>
              <a:t>o</a:t>
            </a:r>
            <a:r>
              <a:rPr lang="en-US" sz="3200" dirty="0">
                <a:solidFill>
                  <a:srgbClr val="FFFFFF"/>
                </a:solidFill>
                <a:latin typeface="Impact"/>
                <a:cs typeface="Impact"/>
              </a:rPr>
              <a:t>g</a:t>
            </a:r>
            <a:r>
              <a:rPr lang="en-US" sz="3200" spc="-30" dirty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Impact"/>
                <a:cs typeface="Impact"/>
              </a:rPr>
              <a:t>Bo</a:t>
            </a:r>
            <a:r>
              <a:rPr lang="en-US" sz="3200" spc="4" dirty="0">
                <a:solidFill>
                  <a:srgbClr val="FFFFFF"/>
                </a:solidFill>
                <a:latin typeface="Impact"/>
                <a:cs typeface="Impact"/>
              </a:rPr>
              <a:t>o</a:t>
            </a:r>
            <a:r>
              <a:rPr lang="en-US" sz="3200" dirty="0">
                <a:solidFill>
                  <a:srgbClr val="FFFFFF"/>
                </a:solidFill>
                <a:latin typeface="Impact"/>
                <a:cs typeface="Impact"/>
              </a:rPr>
              <a:t>k</a:t>
            </a:r>
            <a:r>
              <a:rPr lang="en-US" sz="3200" spc="-45" dirty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Impact"/>
                <a:cs typeface="Impact"/>
              </a:rPr>
              <a:t>implementations</a:t>
            </a:r>
            <a:endParaRPr lang="en-US" sz="3200" dirty="0">
              <a:latin typeface="Impact"/>
              <a:cs typeface="Impac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21</a:t>
            </a:fld>
            <a:endParaRPr lang="en-PH" dirty="0"/>
          </a:p>
        </p:txBody>
      </p:sp>
      <p:sp>
        <p:nvSpPr>
          <p:cNvPr id="6" name="object 11"/>
          <p:cNvSpPr/>
          <p:nvPr/>
        </p:nvSpPr>
        <p:spPr>
          <a:xfrm>
            <a:off x="720779" y="1596730"/>
            <a:ext cx="9794821" cy="4784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512366" y="2091250"/>
            <a:ext cx="3538330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D" sz="1600" dirty="0"/>
              <a:t>Capacity Building for Officer/Fishers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060999" y="4436165"/>
            <a:ext cx="2452984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D" sz="1400"/>
              <a:t>Free WIFI at Fishing Port</a:t>
            </a:r>
            <a:endParaRPr lang="en-US" sz="1400"/>
          </a:p>
        </p:txBody>
      </p:sp>
      <p:sp>
        <p:nvSpPr>
          <p:cNvPr id="11" name="TextBox 10"/>
          <p:cNvSpPr txBox="1"/>
          <p:nvPr/>
        </p:nvSpPr>
        <p:spPr>
          <a:xfrm>
            <a:off x="3916018" y="6073145"/>
            <a:ext cx="3597965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ID" sz="1400"/>
              <a:t>Development Aplication for Analysis Data</a:t>
            </a:r>
            <a:endParaRPr lang="en-US" sz="1400"/>
          </a:p>
        </p:txBody>
      </p:sp>
      <p:pic>
        <p:nvPicPr>
          <p:cNvPr id="12" name="Picture 2" descr="G:\logo elogbook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349" y="461363"/>
            <a:ext cx="843694" cy="93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1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1486" y="637103"/>
            <a:ext cx="8524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tabLst>
                <a:tab pos="2695575" algn="l"/>
              </a:tabLst>
            </a:pPr>
            <a:r>
              <a:rPr lang="en-US" sz="3200" dirty="0">
                <a:solidFill>
                  <a:prstClr val="white"/>
                </a:solidFill>
                <a:latin typeface="Impact" charset="0"/>
                <a:ea typeface="Impact" charset="0"/>
                <a:cs typeface="Impact" charset="0"/>
              </a:rPr>
              <a:t>Progress Activity For E-Logbook</a:t>
            </a:r>
            <a:endParaRPr lang="en-US" sz="3200" dirty="0">
              <a:solidFill>
                <a:prstClr val="white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22</a:t>
            </a:fld>
            <a:endParaRPr lang="en-PH" dirty="0"/>
          </a:p>
        </p:txBody>
      </p:sp>
      <p:sp>
        <p:nvSpPr>
          <p:cNvPr id="6" name="Title 1"/>
          <p:cNvSpPr txBox="1"/>
          <p:nvPr/>
        </p:nvSpPr>
        <p:spPr bwMode="auto">
          <a:xfrm>
            <a:off x="500743" y="1556589"/>
            <a:ext cx="10014857" cy="48664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600" dirty="0"/>
              <a:t>Capacity building for Log Book officers at </a:t>
            </a:r>
            <a:r>
              <a:rPr lang="en-US" sz="2600" dirty="0" smtClean="0"/>
              <a:t>Fishing Port;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Achievement </a:t>
            </a:r>
            <a:r>
              <a:rPr lang="en-US" sz="2600" dirty="0"/>
              <a:t>of the target e-logbook activation of 10,000 units of fishing </a:t>
            </a:r>
            <a:r>
              <a:rPr lang="en-US" sz="2600" dirty="0" smtClean="0"/>
              <a:t>vessels;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Placement </a:t>
            </a:r>
            <a:r>
              <a:rPr lang="en-US" sz="2600" dirty="0"/>
              <a:t>of 80 Observer at 32 </a:t>
            </a:r>
            <a:r>
              <a:rPr lang="en-US" sz="2600" dirty="0" smtClean="0"/>
              <a:t>Fishing Port </a:t>
            </a:r>
            <a:r>
              <a:rPr lang="en-US" sz="2600" dirty="0"/>
              <a:t>in Indonesia with the aim of verifying Log </a:t>
            </a:r>
            <a:r>
              <a:rPr lang="en-US" sz="2600" dirty="0" smtClean="0"/>
              <a:t>Book;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Increasing </a:t>
            </a:r>
            <a:r>
              <a:rPr lang="en-US" sz="2600" dirty="0"/>
              <a:t>compliance of business actors </a:t>
            </a:r>
            <a:r>
              <a:rPr lang="en-US" sz="2600" dirty="0" smtClean="0"/>
              <a:t>for summit </a:t>
            </a:r>
            <a:r>
              <a:rPr lang="en-US" sz="2600" dirty="0"/>
              <a:t>Log Book or E-Log Book through licensing sanctions </a:t>
            </a:r>
            <a:r>
              <a:rPr lang="en-US" sz="2600" dirty="0" smtClean="0"/>
              <a:t>mechanism;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Use </a:t>
            </a:r>
            <a:r>
              <a:rPr lang="en-US" sz="2600" dirty="0"/>
              <a:t>of applications </a:t>
            </a:r>
            <a:r>
              <a:rPr lang="en-US" sz="2600" dirty="0" smtClean="0"/>
              <a:t>Log </a:t>
            </a:r>
            <a:r>
              <a:rPr lang="en-US" sz="2600" dirty="0"/>
              <a:t>Book </a:t>
            </a:r>
            <a:r>
              <a:rPr lang="en-US" sz="2600" dirty="0" smtClean="0"/>
              <a:t>analysis system </a:t>
            </a:r>
            <a:r>
              <a:rPr lang="en-US" sz="2600" dirty="0"/>
              <a:t>that is integrated with PIPP, SIPEPI, SILOPI, </a:t>
            </a:r>
            <a:r>
              <a:rPr lang="en-US" sz="2600" dirty="0" smtClean="0"/>
              <a:t>VMS and STELLINA.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Increased cooperation Log </a:t>
            </a:r>
            <a:r>
              <a:rPr lang="en-US" sz="2600" dirty="0"/>
              <a:t>Book data analysis with experts from </a:t>
            </a:r>
            <a:r>
              <a:rPr lang="en-US" sz="2600" dirty="0" smtClean="0"/>
              <a:t>BRSDMKP </a:t>
            </a:r>
            <a:r>
              <a:rPr lang="en-US" sz="2600" dirty="0"/>
              <a:t>and Universities.</a:t>
            </a:r>
            <a:endParaRPr lang="en-US" sz="2600" noProof="1" smtClean="0">
              <a:solidFill>
                <a:prstClr val="black"/>
              </a:solidFill>
            </a:endParaRPr>
          </a:p>
        </p:txBody>
      </p:sp>
      <p:pic>
        <p:nvPicPr>
          <p:cNvPr id="7" name="Picture 2" descr="G:\logo elogbook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48" y="474418"/>
            <a:ext cx="819373" cy="9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98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12192000" cy="6879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xmlns="" id="{004C226F-34B3-464F-A049-9BFE43705FB1}"/>
              </a:ext>
            </a:extLst>
          </p:cNvPr>
          <p:cNvSpPr txBox="1">
            <a:spLocks/>
          </p:cNvSpPr>
          <p:nvPr/>
        </p:nvSpPr>
        <p:spPr>
          <a:xfrm>
            <a:off x="2221955" y="624397"/>
            <a:ext cx="8154499" cy="1382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800" b="1" cap="all" dirty="0" err="1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Terima</a:t>
            </a:r>
            <a:r>
              <a:rPr lang="es-ES_tradnl" sz="2800" b="1" cap="all" dirty="0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 </a:t>
            </a:r>
            <a:r>
              <a:rPr lang="es-ES_tradnl" sz="2800" b="1" cap="all" dirty="0" err="1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Kasih</a:t>
            </a:r>
            <a:r>
              <a:rPr lang="es-ES_tradnl" sz="2800" b="1" cap="all" dirty="0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 -  </a:t>
            </a:r>
            <a:r>
              <a:rPr lang="es-ES_tradnl" sz="2800" b="1" cap="all" dirty="0" err="1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Maraming</a:t>
            </a:r>
            <a:r>
              <a:rPr lang="es-ES_tradnl" sz="2800" b="1" cap="all" dirty="0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 </a:t>
            </a:r>
            <a:r>
              <a:rPr lang="es-ES_tradnl" sz="2800" b="1" cap="all" dirty="0" err="1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Salamat</a:t>
            </a:r>
            <a:r>
              <a:rPr lang="es-ES_tradnl" sz="2800" b="1" cap="all" dirty="0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                </a:t>
            </a:r>
            <a:r>
              <a:rPr lang="es-ES_tradnl" sz="2800" b="1" cap="all" dirty="0" err="1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Tank</a:t>
            </a:r>
            <a:r>
              <a:rPr lang="es-ES_tradnl" sz="2800" b="1" cap="all" dirty="0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 </a:t>
            </a:r>
            <a:r>
              <a:rPr lang="es-ES_tradnl" sz="2800" b="1" cap="all" dirty="0" err="1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Iu</a:t>
            </a:r>
            <a:r>
              <a:rPr lang="es-ES_tradnl" sz="2800" b="1" cap="all" dirty="0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- </a:t>
            </a:r>
            <a:r>
              <a:rPr lang="es-ES_tradnl" sz="2800" b="1" cap="all" dirty="0" err="1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Obrigado</a:t>
            </a:r>
            <a:r>
              <a:rPr lang="es-ES_tradnl" sz="2800" b="1" cap="all" dirty="0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 </a:t>
            </a:r>
            <a:r>
              <a:rPr lang="es-ES_tradnl" sz="2800" b="1" cap="all" dirty="0" err="1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Tagio</a:t>
            </a:r>
            <a:r>
              <a:rPr lang="es-ES_tradnl" sz="2800" b="1" cap="all" dirty="0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 </a:t>
            </a:r>
            <a:r>
              <a:rPr lang="es-ES_tradnl" sz="2800" b="1" cap="all" dirty="0" err="1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Tumas</a:t>
            </a:r>
            <a:endParaRPr lang="es-ES_tradnl" sz="2800" b="1" cap="all" dirty="0">
              <a:solidFill>
                <a:srgbClr val="474443"/>
              </a:solidFill>
              <a:latin typeface="Arial Black" panose="020B0A04020102020204" pitchFamily="34" charset="0"/>
              <a:ea typeface="Roboto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01959" y="2043951"/>
            <a:ext cx="5339263" cy="1037175"/>
            <a:chOff x="3498575" y="160800"/>
            <a:chExt cx="5339263" cy="10371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575" y="293002"/>
              <a:ext cx="1797180" cy="8003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879" y="293002"/>
              <a:ext cx="1793892" cy="75604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45" t="21041" r="42997" b="67630"/>
            <a:stretch/>
          </p:blipFill>
          <p:spPr>
            <a:xfrm>
              <a:off x="7642515" y="160800"/>
              <a:ext cx="1195323" cy="103717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987826" y="3270860"/>
            <a:ext cx="8567531" cy="3608807"/>
          </a:xfrm>
          <a:prstGeom prst="rect">
            <a:avLst/>
          </a:prstGeom>
          <a:solidFill>
            <a:srgbClr val="90C42F"/>
          </a:solidFill>
          <a:ln>
            <a:solidFill>
              <a:srgbClr val="90C4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18802" r="28103" b="53071"/>
          <a:stretch/>
        </p:blipFill>
        <p:spPr>
          <a:xfrm>
            <a:off x="2200829" y="3469640"/>
            <a:ext cx="8187901" cy="341531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23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21107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28057" y="2481942"/>
            <a:ext cx="10025744" cy="232954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9750" algn="l" eaLnBrk="0" hangingPunct="0">
              <a:spcBef>
                <a:spcPts val="0"/>
              </a:spcBef>
              <a:tabLst>
                <a:tab pos="2695575" algn="l"/>
              </a:tabLst>
            </a:pPr>
            <a:endParaRPr lang="en-US" sz="2200" dirty="0">
              <a:solidFill>
                <a:prstClr val="white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0369" y="2945106"/>
            <a:ext cx="125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7200" b="1" dirty="0">
                <a:solidFill>
                  <a:prstClr val="white"/>
                </a:solidFill>
                <a:latin typeface="Impact" charset="0"/>
                <a:ea typeface="Impact" charset="0"/>
                <a:cs typeface="Impact" charset="0"/>
              </a:rPr>
              <a:t>1 </a:t>
            </a:r>
            <a:r>
              <a:rPr lang="id-ID" sz="7200" b="1" dirty="0" smtClean="0">
                <a:solidFill>
                  <a:prstClr val="white"/>
                </a:solidFill>
                <a:latin typeface="Impact" charset="0"/>
                <a:ea typeface="Impact" charset="0"/>
                <a:cs typeface="Impact" charset="0"/>
              </a:rPr>
              <a:t>|</a:t>
            </a:r>
            <a:endParaRPr lang="id-ID" sz="7200" b="1" dirty="0">
              <a:solidFill>
                <a:prstClr val="white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6309" y="2769550"/>
            <a:ext cx="71587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80"/>
              </a:lnSpc>
            </a:pPr>
            <a:r>
              <a:rPr lang="id-ID" sz="5400" b="1" dirty="0" smtClean="0">
                <a:solidFill>
                  <a:schemeClr val="bg1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Fishing </a:t>
            </a:r>
            <a:r>
              <a:rPr lang="id-ID" sz="5400" b="1" dirty="0">
                <a:solidFill>
                  <a:schemeClr val="bg1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Logbook in Indonesia</a:t>
            </a:r>
            <a:endParaRPr lang="sv-SE" sz="54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409" y="2663544"/>
            <a:ext cx="1852169" cy="193371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1" y="6181252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272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6662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9454" y="644287"/>
            <a:ext cx="8524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+mn-ea"/>
                <a:cs typeface="+mn-cs"/>
              </a:rPr>
              <a:t>FISHING LOGBOOK REGULATIONS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99452" y="1595553"/>
            <a:ext cx="5105400" cy="472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en-US" sz="2200" dirty="0" smtClean="0"/>
              <a:t>Law No 45/2009 on Fisheries;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sz="2200" dirty="0" smtClean="0"/>
              <a:t>Marine and Fisheries Ministerial Degree  PER.30/MEN/2012 </a:t>
            </a:r>
            <a:r>
              <a:rPr lang="en-US" sz="2200" dirty="0" err="1" smtClean="0"/>
              <a:t>jo</a:t>
            </a:r>
            <a:r>
              <a:rPr lang="en-US" sz="2200" dirty="0" smtClean="0"/>
              <a:t> PER.26/MEN/2013 about capture fisheries. 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sz="2200" dirty="0" smtClean="0"/>
              <a:t>Marine and Fisheries Ministerial Degree No.12 2012 about EEZ capture fisheries;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sz="2200" dirty="0" smtClean="0"/>
              <a:t>CMM RFMO IOTC, </a:t>
            </a:r>
            <a:r>
              <a:rPr lang="en-US" sz="2200" dirty="0" err="1" smtClean="0"/>
              <a:t>Resolition</a:t>
            </a:r>
            <a:r>
              <a:rPr lang="en-US" sz="2200" dirty="0" smtClean="0"/>
              <a:t> IOTC 15/01, 15/02, 15/08  and Ecological Related Species (ERS). ;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sz="2200" dirty="0" smtClean="0"/>
              <a:t>Marine and Fisheries Ministerial Degree No 48  2014 about fishing logbook. 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en-US" sz="22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46" y="2153382"/>
            <a:ext cx="4400112" cy="321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82975" y="6137390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4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35241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9454" y="644287"/>
            <a:ext cx="8524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+mn-ea"/>
                <a:cs typeface="+mn-cs"/>
              </a:rPr>
              <a:t>FISHING </a:t>
            </a: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+mn-ea"/>
                <a:cs typeface="+mn-cs"/>
              </a:rPr>
              <a:t>LOGBOOK</a:t>
            </a: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44860" y="1475683"/>
            <a:ext cx="9770740" cy="1463461"/>
          </a:xfrm>
          <a:prstGeom prst="roundRect">
            <a:avLst>
              <a:gd name="adj" fmla="val 6573"/>
            </a:avLst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363538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d-ID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Daily report </a:t>
            </a:r>
            <a:r>
              <a:rPr lang="en-US" altLang="id-ID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is written </a:t>
            </a:r>
            <a:r>
              <a:rPr kumimoji="0" lang="en-US" altLang="id-ID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by </a:t>
            </a:r>
            <a:r>
              <a:rPr kumimoji="0" lang="en-US" altLang="id-ID" sz="2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captain about fishing activities . </a:t>
            </a:r>
            <a:endParaRPr kumimoji="0" lang="id-ID" altLang="id-ID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363538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altLang="id-ID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Logbook </a:t>
            </a:r>
            <a:r>
              <a:rPr kumimoji="0" lang="en-US" altLang="id-ID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is </a:t>
            </a:r>
            <a:r>
              <a:rPr kumimoji="0" lang="id-ID" altLang="id-ID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id-ID" altLang="id-ID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landing declaration </a:t>
            </a:r>
            <a:r>
              <a:rPr lang="en-US" altLang="id-ID" sz="2000" dirty="0">
                <a:solidFill>
                  <a:prstClr val="black"/>
                </a:solidFill>
                <a:latin typeface="Cambria" panose="02040503050406030204" pitchFamily="18" charset="0"/>
              </a:rPr>
              <a:t>by captain</a:t>
            </a:r>
            <a:r>
              <a:rPr kumimoji="0" lang="id-ID" altLang="id-ID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altLang="id-ID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or statement about fishing activities conducted and catch landed. .	</a:t>
            </a:r>
            <a:endParaRPr kumimoji="0" lang="id-ID" altLang="id-ID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5</a:t>
            </a:fld>
            <a:endParaRPr lang="en-PH" dirty="0"/>
          </a:p>
        </p:txBody>
      </p:sp>
      <p:grpSp>
        <p:nvGrpSpPr>
          <p:cNvPr id="13" name="Group 12"/>
          <p:cNvGrpSpPr/>
          <p:nvPr/>
        </p:nvGrpSpPr>
        <p:grpSpPr>
          <a:xfrm>
            <a:off x="744860" y="2939144"/>
            <a:ext cx="9770740" cy="3626688"/>
            <a:chOff x="413017" y="1700808"/>
            <a:chExt cx="8310381" cy="3994776"/>
          </a:xfrm>
        </p:grpSpPr>
        <p:graphicFrame>
          <p:nvGraphicFramePr>
            <p:cNvPr id="14" name="Diagram 13"/>
            <p:cNvGraphicFramePr/>
            <p:nvPr>
              <p:extLst>
                <p:ext uri="{D42A27DB-BD31-4B8C-83A1-F6EECF244321}">
                  <p14:modId xmlns:p14="http://schemas.microsoft.com/office/powerpoint/2010/main" val="1948801173"/>
                </p:ext>
              </p:extLst>
            </p:nvPr>
          </p:nvGraphicFramePr>
          <p:xfrm>
            <a:off x="413017" y="1752323"/>
            <a:ext cx="4517787" cy="394326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15" name="Diagram 14"/>
            <p:cNvGraphicFramePr/>
            <p:nvPr>
              <p:extLst/>
            </p:nvPr>
          </p:nvGraphicFramePr>
          <p:xfrm>
            <a:off x="4517408" y="1700808"/>
            <a:ext cx="4205990" cy="359571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7958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9454" y="644287"/>
            <a:ext cx="8524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+mn-ea"/>
                <a:cs typeface="+mn-cs"/>
              </a:rPr>
              <a:t>LOGBOOK</a:t>
            </a:r>
            <a:r>
              <a:rPr kumimoji="0" lang="id-ID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+mn-ea"/>
                <a:cs typeface="+mn-cs"/>
              </a:rPr>
              <a:t> MECHANISM</a:t>
            </a: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6</a:t>
            </a:fld>
            <a:endParaRPr lang="en-PH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99454" y="1507779"/>
            <a:ext cx="8782288" cy="5029200"/>
            <a:chOff x="133113" y="914400"/>
            <a:chExt cx="8782288" cy="5029200"/>
          </a:xfrm>
        </p:grpSpPr>
        <p:sp>
          <p:nvSpPr>
            <p:cNvPr id="16" name="object 25"/>
            <p:cNvSpPr/>
            <p:nvPr/>
          </p:nvSpPr>
          <p:spPr>
            <a:xfrm>
              <a:off x="2667000" y="1143000"/>
              <a:ext cx="3505200" cy="1066800"/>
            </a:xfrm>
            <a:custGeom>
              <a:avLst/>
              <a:gdLst/>
              <a:ahLst/>
              <a:cxnLst/>
              <a:rect l="l" t="t" r="r" b="b"/>
              <a:pathLst>
                <a:path w="3505200" h="1066800">
                  <a:moveTo>
                    <a:pt x="0" y="177800"/>
                  </a:moveTo>
                  <a:lnTo>
                    <a:pt x="0" y="889000"/>
                  </a:lnTo>
                  <a:lnTo>
                    <a:pt x="385" y="900790"/>
                  </a:lnTo>
                  <a:lnTo>
                    <a:pt x="8363" y="943031"/>
                  </a:lnTo>
                  <a:lnTo>
                    <a:pt x="25696" y="981102"/>
                  </a:lnTo>
                  <a:lnTo>
                    <a:pt x="51109" y="1013730"/>
                  </a:lnTo>
                  <a:lnTo>
                    <a:pt x="83326" y="1039638"/>
                  </a:lnTo>
                  <a:lnTo>
                    <a:pt x="121073" y="1057553"/>
                  </a:lnTo>
                  <a:lnTo>
                    <a:pt x="163074" y="1066198"/>
                  </a:lnTo>
                  <a:lnTo>
                    <a:pt x="177800" y="1066800"/>
                  </a:lnTo>
                  <a:lnTo>
                    <a:pt x="3327400" y="1066800"/>
                  </a:lnTo>
                  <a:lnTo>
                    <a:pt x="3367751" y="1062198"/>
                  </a:lnTo>
                  <a:lnTo>
                    <a:pt x="3407354" y="1047841"/>
                  </a:lnTo>
                  <a:lnTo>
                    <a:pt x="3441937" y="1024980"/>
                  </a:lnTo>
                  <a:lnTo>
                    <a:pt x="3470227" y="994889"/>
                  </a:lnTo>
                  <a:lnTo>
                    <a:pt x="3490948" y="958844"/>
                  </a:lnTo>
                  <a:lnTo>
                    <a:pt x="3502825" y="918119"/>
                  </a:lnTo>
                  <a:lnTo>
                    <a:pt x="3505200" y="889000"/>
                  </a:lnTo>
                  <a:lnTo>
                    <a:pt x="3505200" y="177800"/>
                  </a:lnTo>
                  <a:lnTo>
                    <a:pt x="3500598" y="137448"/>
                  </a:lnTo>
                  <a:lnTo>
                    <a:pt x="3486241" y="97845"/>
                  </a:lnTo>
                  <a:lnTo>
                    <a:pt x="3463380" y="63262"/>
                  </a:lnTo>
                  <a:lnTo>
                    <a:pt x="3433289" y="34972"/>
                  </a:lnTo>
                  <a:lnTo>
                    <a:pt x="3397244" y="14251"/>
                  </a:lnTo>
                  <a:lnTo>
                    <a:pt x="3356519" y="2374"/>
                  </a:lnTo>
                  <a:lnTo>
                    <a:pt x="3327400" y="0"/>
                  </a:lnTo>
                  <a:lnTo>
                    <a:pt x="177800" y="0"/>
                  </a:lnTo>
                  <a:lnTo>
                    <a:pt x="137448" y="4601"/>
                  </a:lnTo>
                  <a:lnTo>
                    <a:pt x="97845" y="18958"/>
                  </a:lnTo>
                  <a:lnTo>
                    <a:pt x="63262" y="41819"/>
                  </a:lnTo>
                  <a:lnTo>
                    <a:pt x="34972" y="71910"/>
                  </a:lnTo>
                  <a:lnTo>
                    <a:pt x="14251" y="107955"/>
                  </a:lnTo>
                  <a:lnTo>
                    <a:pt x="2374" y="148680"/>
                  </a:lnTo>
                  <a:lnTo>
                    <a:pt x="0" y="17780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26"/>
            <p:cNvSpPr/>
            <p:nvPr/>
          </p:nvSpPr>
          <p:spPr>
            <a:xfrm>
              <a:off x="2667000" y="1143000"/>
              <a:ext cx="3505200" cy="1066800"/>
            </a:xfrm>
            <a:custGeom>
              <a:avLst/>
              <a:gdLst/>
              <a:ahLst/>
              <a:cxnLst/>
              <a:rect l="l" t="t" r="r" b="b"/>
              <a:pathLst>
                <a:path w="3505200" h="1066800">
                  <a:moveTo>
                    <a:pt x="0" y="177800"/>
                  </a:moveTo>
                  <a:lnTo>
                    <a:pt x="5272" y="134664"/>
                  </a:lnTo>
                  <a:lnTo>
                    <a:pt x="20238" y="95357"/>
                  </a:lnTo>
                  <a:lnTo>
                    <a:pt x="43624" y="61155"/>
                  </a:lnTo>
                  <a:lnTo>
                    <a:pt x="74153" y="33332"/>
                  </a:lnTo>
                  <a:lnTo>
                    <a:pt x="110552" y="13164"/>
                  </a:lnTo>
                  <a:lnTo>
                    <a:pt x="151544" y="1926"/>
                  </a:lnTo>
                  <a:lnTo>
                    <a:pt x="177800" y="0"/>
                  </a:lnTo>
                  <a:lnTo>
                    <a:pt x="3327400" y="0"/>
                  </a:lnTo>
                  <a:lnTo>
                    <a:pt x="3370535" y="5272"/>
                  </a:lnTo>
                  <a:lnTo>
                    <a:pt x="3409842" y="20238"/>
                  </a:lnTo>
                  <a:lnTo>
                    <a:pt x="3444044" y="43624"/>
                  </a:lnTo>
                  <a:lnTo>
                    <a:pt x="3471867" y="74153"/>
                  </a:lnTo>
                  <a:lnTo>
                    <a:pt x="3492035" y="110552"/>
                  </a:lnTo>
                  <a:lnTo>
                    <a:pt x="3503273" y="151544"/>
                  </a:lnTo>
                  <a:lnTo>
                    <a:pt x="3505200" y="177800"/>
                  </a:lnTo>
                  <a:lnTo>
                    <a:pt x="3505200" y="889000"/>
                  </a:lnTo>
                  <a:lnTo>
                    <a:pt x="3499927" y="932135"/>
                  </a:lnTo>
                  <a:lnTo>
                    <a:pt x="3484961" y="971442"/>
                  </a:lnTo>
                  <a:lnTo>
                    <a:pt x="3461575" y="1005644"/>
                  </a:lnTo>
                  <a:lnTo>
                    <a:pt x="3431046" y="1033467"/>
                  </a:lnTo>
                  <a:lnTo>
                    <a:pt x="3394647" y="1053635"/>
                  </a:lnTo>
                  <a:lnTo>
                    <a:pt x="3353655" y="1064873"/>
                  </a:lnTo>
                  <a:lnTo>
                    <a:pt x="3327400" y="1066800"/>
                  </a:lnTo>
                  <a:lnTo>
                    <a:pt x="177800" y="1066800"/>
                  </a:lnTo>
                  <a:lnTo>
                    <a:pt x="134664" y="1061527"/>
                  </a:lnTo>
                  <a:lnTo>
                    <a:pt x="95357" y="1046561"/>
                  </a:lnTo>
                  <a:lnTo>
                    <a:pt x="61155" y="1023175"/>
                  </a:lnTo>
                  <a:lnTo>
                    <a:pt x="33332" y="992646"/>
                  </a:lnTo>
                  <a:lnTo>
                    <a:pt x="13164" y="956247"/>
                  </a:lnTo>
                  <a:lnTo>
                    <a:pt x="1926" y="915255"/>
                  </a:lnTo>
                  <a:lnTo>
                    <a:pt x="0" y="889000"/>
                  </a:lnTo>
                  <a:lnTo>
                    <a:pt x="0" y="17780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27"/>
            <p:cNvSpPr/>
            <p:nvPr/>
          </p:nvSpPr>
          <p:spPr>
            <a:xfrm>
              <a:off x="1823759" y="1657350"/>
              <a:ext cx="843494" cy="921003"/>
            </a:xfrm>
            <a:custGeom>
              <a:avLst/>
              <a:gdLst/>
              <a:ahLst/>
              <a:cxnLst/>
              <a:rect l="l" t="t" r="r" b="b"/>
              <a:pathLst>
                <a:path w="843494" h="921003">
                  <a:moveTo>
                    <a:pt x="194270" y="529082"/>
                  </a:moveTo>
                  <a:lnTo>
                    <a:pt x="198207" y="520700"/>
                  </a:lnTo>
                  <a:lnTo>
                    <a:pt x="217384" y="483742"/>
                  </a:lnTo>
                  <a:lnTo>
                    <a:pt x="238085" y="447548"/>
                  </a:lnTo>
                  <a:lnTo>
                    <a:pt x="260056" y="412369"/>
                  </a:lnTo>
                  <a:lnTo>
                    <a:pt x="283424" y="378333"/>
                  </a:lnTo>
                  <a:lnTo>
                    <a:pt x="307935" y="345313"/>
                  </a:lnTo>
                  <a:lnTo>
                    <a:pt x="333716" y="313436"/>
                  </a:lnTo>
                  <a:lnTo>
                    <a:pt x="360513" y="283083"/>
                  </a:lnTo>
                  <a:lnTo>
                    <a:pt x="360894" y="282575"/>
                  </a:lnTo>
                  <a:lnTo>
                    <a:pt x="333335" y="256286"/>
                  </a:lnTo>
                  <a:lnTo>
                    <a:pt x="332954" y="256666"/>
                  </a:lnTo>
                  <a:lnTo>
                    <a:pt x="305014" y="288289"/>
                  </a:lnTo>
                  <a:lnTo>
                    <a:pt x="278344" y="321310"/>
                  </a:lnTo>
                  <a:lnTo>
                    <a:pt x="252817" y="355473"/>
                  </a:lnTo>
                  <a:lnTo>
                    <a:pt x="228560" y="390778"/>
                  </a:lnTo>
                  <a:lnTo>
                    <a:pt x="205700" y="427354"/>
                  </a:lnTo>
                  <a:lnTo>
                    <a:pt x="184364" y="464820"/>
                  </a:lnTo>
                  <a:lnTo>
                    <a:pt x="164298" y="503174"/>
                  </a:lnTo>
                  <a:lnTo>
                    <a:pt x="159726" y="512952"/>
                  </a:lnTo>
                  <a:lnTo>
                    <a:pt x="194270" y="529082"/>
                  </a:lnTo>
                  <a:close/>
                </a:path>
                <a:path w="843494" h="921003">
                  <a:moveTo>
                    <a:pt x="563205" y="118745"/>
                  </a:moveTo>
                  <a:lnTo>
                    <a:pt x="572222" y="113537"/>
                  </a:lnTo>
                  <a:lnTo>
                    <a:pt x="604988" y="96392"/>
                  </a:lnTo>
                  <a:lnTo>
                    <a:pt x="638262" y="81407"/>
                  </a:lnTo>
                  <a:lnTo>
                    <a:pt x="672044" y="68452"/>
                  </a:lnTo>
                  <a:lnTo>
                    <a:pt x="689062" y="62864"/>
                  </a:lnTo>
                  <a:lnTo>
                    <a:pt x="705953" y="57785"/>
                  </a:lnTo>
                  <a:lnTo>
                    <a:pt x="723098" y="53212"/>
                  </a:lnTo>
                  <a:lnTo>
                    <a:pt x="740116" y="49275"/>
                  </a:lnTo>
                  <a:lnTo>
                    <a:pt x="757134" y="45847"/>
                  </a:lnTo>
                  <a:lnTo>
                    <a:pt x="774279" y="43052"/>
                  </a:lnTo>
                  <a:lnTo>
                    <a:pt x="791424" y="41021"/>
                  </a:lnTo>
                  <a:lnTo>
                    <a:pt x="808696" y="39370"/>
                  </a:lnTo>
                  <a:lnTo>
                    <a:pt x="825714" y="38353"/>
                  </a:lnTo>
                  <a:lnTo>
                    <a:pt x="843494" y="38100"/>
                  </a:lnTo>
                  <a:lnTo>
                    <a:pt x="842986" y="0"/>
                  </a:lnTo>
                  <a:lnTo>
                    <a:pt x="825079" y="253"/>
                  </a:lnTo>
                  <a:lnTo>
                    <a:pt x="806410" y="1397"/>
                  </a:lnTo>
                  <a:lnTo>
                    <a:pt x="787995" y="3048"/>
                  </a:lnTo>
                  <a:lnTo>
                    <a:pt x="769580" y="5334"/>
                  </a:lnTo>
                  <a:lnTo>
                    <a:pt x="751038" y="8254"/>
                  </a:lnTo>
                  <a:lnTo>
                    <a:pt x="732623" y="11937"/>
                  </a:lnTo>
                  <a:lnTo>
                    <a:pt x="714462" y="16128"/>
                  </a:lnTo>
                  <a:lnTo>
                    <a:pt x="696301" y="20954"/>
                  </a:lnTo>
                  <a:lnTo>
                    <a:pt x="678140" y="26288"/>
                  </a:lnTo>
                  <a:lnTo>
                    <a:pt x="660106" y="32258"/>
                  </a:lnTo>
                  <a:lnTo>
                    <a:pt x="624546" y="45847"/>
                  </a:lnTo>
                  <a:lnTo>
                    <a:pt x="589367" y="61722"/>
                  </a:lnTo>
                  <a:lnTo>
                    <a:pt x="554696" y="79628"/>
                  </a:lnTo>
                  <a:lnTo>
                    <a:pt x="544028" y="85851"/>
                  </a:lnTo>
                  <a:lnTo>
                    <a:pt x="563205" y="118745"/>
                  </a:lnTo>
                  <a:close/>
                </a:path>
                <a:path w="843494" h="921003">
                  <a:moveTo>
                    <a:pt x="447000" y="151257"/>
                  </a:moveTo>
                  <a:lnTo>
                    <a:pt x="422743" y="170687"/>
                  </a:lnTo>
                  <a:lnTo>
                    <a:pt x="416901" y="175895"/>
                  </a:lnTo>
                  <a:lnTo>
                    <a:pt x="441920" y="204470"/>
                  </a:lnTo>
                  <a:lnTo>
                    <a:pt x="446619" y="200405"/>
                  </a:lnTo>
                  <a:lnTo>
                    <a:pt x="470876" y="180975"/>
                  </a:lnTo>
                  <a:lnTo>
                    <a:pt x="447000" y="151257"/>
                  </a:lnTo>
                  <a:close/>
                </a:path>
                <a:path w="843494" h="921003">
                  <a:moveTo>
                    <a:pt x="115276" y="619887"/>
                  </a:moveTo>
                  <a:lnTo>
                    <a:pt x="114006" y="623188"/>
                  </a:lnTo>
                  <a:lnTo>
                    <a:pt x="103211" y="656971"/>
                  </a:lnTo>
                  <a:lnTo>
                    <a:pt x="139533" y="668527"/>
                  </a:lnTo>
                  <a:lnTo>
                    <a:pt x="149820" y="636397"/>
                  </a:lnTo>
                  <a:lnTo>
                    <a:pt x="150963" y="633095"/>
                  </a:lnTo>
                  <a:lnTo>
                    <a:pt x="115276" y="619887"/>
                  </a:lnTo>
                  <a:close/>
                </a:path>
                <a:path w="843494" h="921003">
                  <a:moveTo>
                    <a:pt x="75906" y="770382"/>
                  </a:moveTo>
                  <a:lnTo>
                    <a:pt x="72223" y="791083"/>
                  </a:lnTo>
                  <a:lnTo>
                    <a:pt x="68703" y="818832"/>
                  </a:lnTo>
                  <a:lnTo>
                    <a:pt x="35393" y="758063"/>
                  </a:lnTo>
                  <a:lnTo>
                    <a:pt x="66762" y="834136"/>
                  </a:lnTo>
                  <a:lnTo>
                    <a:pt x="83322" y="845502"/>
                  </a:lnTo>
                  <a:lnTo>
                    <a:pt x="75906" y="770382"/>
                  </a:lnTo>
                  <a:close/>
                </a:path>
                <a:path w="843494" h="921003">
                  <a:moveTo>
                    <a:pt x="101306" y="883792"/>
                  </a:moveTo>
                  <a:lnTo>
                    <a:pt x="99020" y="874140"/>
                  </a:lnTo>
                  <a:lnTo>
                    <a:pt x="66127" y="873251"/>
                  </a:lnTo>
                  <a:lnTo>
                    <a:pt x="63333" y="877188"/>
                  </a:lnTo>
                  <a:lnTo>
                    <a:pt x="63206" y="882776"/>
                  </a:lnTo>
                  <a:lnTo>
                    <a:pt x="1992" y="776351"/>
                  </a:lnTo>
                  <a:lnTo>
                    <a:pt x="81240" y="921003"/>
                  </a:lnTo>
                  <a:lnTo>
                    <a:pt x="168235" y="780796"/>
                  </a:lnTo>
                  <a:lnTo>
                    <a:pt x="101306" y="883792"/>
                  </a:lnTo>
                  <a:close/>
                </a:path>
                <a:path w="843494" h="921003">
                  <a:moveTo>
                    <a:pt x="1992" y="776351"/>
                  </a:moveTo>
                  <a:lnTo>
                    <a:pt x="63206" y="882776"/>
                  </a:lnTo>
                  <a:lnTo>
                    <a:pt x="63333" y="877188"/>
                  </a:lnTo>
                  <a:lnTo>
                    <a:pt x="66127" y="873251"/>
                  </a:lnTo>
                  <a:lnTo>
                    <a:pt x="99020" y="874140"/>
                  </a:lnTo>
                  <a:lnTo>
                    <a:pt x="104481" y="838962"/>
                  </a:lnTo>
                  <a:lnTo>
                    <a:pt x="101433" y="880110"/>
                  </a:lnTo>
                  <a:lnTo>
                    <a:pt x="99020" y="874140"/>
                  </a:lnTo>
                  <a:lnTo>
                    <a:pt x="101306" y="883792"/>
                  </a:lnTo>
                  <a:lnTo>
                    <a:pt x="168235" y="780796"/>
                  </a:lnTo>
                  <a:lnTo>
                    <a:pt x="170986" y="769180"/>
                  </a:lnTo>
                  <a:lnTo>
                    <a:pt x="166411" y="758372"/>
                  </a:lnTo>
                  <a:lnTo>
                    <a:pt x="162012" y="754634"/>
                  </a:lnTo>
                  <a:lnTo>
                    <a:pt x="150385" y="751817"/>
                  </a:lnTo>
                  <a:lnTo>
                    <a:pt x="139581" y="756343"/>
                  </a:lnTo>
                  <a:lnTo>
                    <a:pt x="135850" y="760729"/>
                  </a:lnTo>
                  <a:lnTo>
                    <a:pt x="108871" y="804269"/>
                  </a:lnTo>
                  <a:lnTo>
                    <a:pt x="109688" y="797813"/>
                  </a:lnTo>
                  <a:lnTo>
                    <a:pt x="113371" y="777113"/>
                  </a:lnTo>
                  <a:lnTo>
                    <a:pt x="75906" y="770382"/>
                  </a:lnTo>
                  <a:lnTo>
                    <a:pt x="83322" y="845502"/>
                  </a:lnTo>
                  <a:lnTo>
                    <a:pt x="66762" y="834136"/>
                  </a:lnTo>
                  <a:lnTo>
                    <a:pt x="35393" y="758063"/>
                  </a:lnTo>
                  <a:lnTo>
                    <a:pt x="26588" y="749875"/>
                  </a:lnTo>
                  <a:lnTo>
                    <a:pt x="14896" y="748509"/>
                  </a:lnTo>
                  <a:lnTo>
                    <a:pt x="9485" y="750442"/>
                  </a:lnTo>
                  <a:lnTo>
                    <a:pt x="1371" y="759222"/>
                  </a:lnTo>
                  <a:lnTo>
                    <a:pt x="0" y="770884"/>
                  </a:lnTo>
                  <a:lnTo>
                    <a:pt x="1992" y="776351"/>
                  </a:lnTo>
                  <a:close/>
                </a:path>
                <a:path w="843494" h="921003">
                  <a:moveTo>
                    <a:pt x="104481" y="838962"/>
                  </a:moveTo>
                  <a:lnTo>
                    <a:pt x="99020" y="874140"/>
                  </a:lnTo>
                  <a:lnTo>
                    <a:pt x="101433" y="880110"/>
                  </a:lnTo>
                  <a:lnTo>
                    <a:pt x="104481" y="838962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28"/>
            <p:cNvSpPr/>
            <p:nvPr/>
          </p:nvSpPr>
          <p:spPr>
            <a:xfrm>
              <a:off x="6171946" y="1657350"/>
              <a:ext cx="919195" cy="867410"/>
            </a:xfrm>
            <a:custGeom>
              <a:avLst/>
              <a:gdLst/>
              <a:ahLst/>
              <a:cxnLst/>
              <a:rect l="l" t="t" r="r" b="b"/>
              <a:pathLst>
                <a:path w="919195" h="867410">
                  <a:moveTo>
                    <a:pt x="751077" y="727455"/>
                  </a:moveTo>
                  <a:lnTo>
                    <a:pt x="838453" y="867410"/>
                  </a:lnTo>
                  <a:lnTo>
                    <a:pt x="917194" y="722502"/>
                  </a:lnTo>
                  <a:lnTo>
                    <a:pt x="856360" y="828675"/>
                  </a:lnTo>
                  <a:lnTo>
                    <a:pt x="818260" y="829055"/>
                  </a:lnTo>
                  <a:lnTo>
                    <a:pt x="820547" y="820547"/>
                  </a:lnTo>
                  <a:lnTo>
                    <a:pt x="853439" y="819530"/>
                  </a:lnTo>
                  <a:lnTo>
                    <a:pt x="852551" y="785495"/>
                  </a:lnTo>
                  <a:lnTo>
                    <a:pt x="854582" y="805941"/>
                  </a:lnTo>
                  <a:lnTo>
                    <a:pt x="856360" y="828675"/>
                  </a:lnTo>
                  <a:lnTo>
                    <a:pt x="917194" y="722502"/>
                  </a:lnTo>
                  <a:lnTo>
                    <a:pt x="919195" y="716982"/>
                  </a:lnTo>
                  <a:lnTo>
                    <a:pt x="917776" y="705350"/>
                  </a:lnTo>
                  <a:lnTo>
                    <a:pt x="909574" y="696595"/>
                  </a:lnTo>
                  <a:lnTo>
                    <a:pt x="904188" y="694678"/>
                  </a:lnTo>
                  <a:lnTo>
                    <a:pt x="892508" y="696103"/>
                  </a:lnTo>
                  <a:lnTo>
                    <a:pt x="883793" y="704341"/>
                  </a:lnTo>
                  <a:lnTo>
                    <a:pt x="856233" y="826135"/>
                  </a:lnTo>
                  <a:lnTo>
                    <a:pt x="883793" y="704341"/>
                  </a:lnTo>
                  <a:lnTo>
                    <a:pt x="849957" y="766510"/>
                  </a:lnTo>
                  <a:lnTo>
                    <a:pt x="849756" y="765048"/>
                  </a:lnTo>
                  <a:lnTo>
                    <a:pt x="846454" y="744601"/>
                  </a:lnTo>
                  <a:lnTo>
                    <a:pt x="838073" y="704469"/>
                  </a:lnTo>
                  <a:lnTo>
                    <a:pt x="837183" y="701166"/>
                  </a:lnTo>
                  <a:lnTo>
                    <a:pt x="836160" y="791859"/>
                  </a:lnTo>
                  <a:lnTo>
                    <a:pt x="816736" y="809751"/>
                  </a:lnTo>
                  <a:lnTo>
                    <a:pt x="818260" y="830579"/>
                  </a:lnTo>
                  <a:lnTo>
                    <a:pt x="809117" y="752348"/>
                  </a:lnTo>
                  <a:lnTo>
                    <a:pt x="807927" y="746644"/>
                  </a:lnTo>
                  <a:lnTo>
                    <a:pt x="783335" y="707263"/>
                  </a:lnTo>
                  <a:lnTo>
                    <a:pt x="779597" y="702923"/>
                  </a:lnTo>
                  <a:lnTo>
                    <a:pt x="768789" y="698434"/>
                  </a:lnTo>
                  <a:lnTo>
                    <a:pt x="757174" y="701294"/>
                  </a:lnTo>
                  <a:lnTo>
                    <a:pt x="752739" y="705073"/>
                  </a:lnTo>
                  <a:lnTo>
                    <a:pt x="748224" y="715867"/>
                  </a:lnTo>
                  <a:lnTo>
                    <a:pt x="751077" y="727455"/>
                  </a:lnTo>
                  <a:close/>
                </a:path>
                <a:path w="919195" h="867410">
                  <a:moveTo>
                    <a:pt x="507" y="0"/>
                  </a:moveTo>
                  <a:lnTo>
                    <a:pt x="0" y="38100"/>
                  </a:lnTo>
                  <a:lnTo>
                    <a:pt x="19557" y="38353"/>
                  </a:lnTo>
                  <a:lnTo>
                    <a:pt x="38607" y="39370"/>
                  </a:lnTo>
                  <a:lnTo>
                    <a:pt x="57657" y="40766"/>
                  </a:lnTo>
                  <a:lnTo>
                    <a:pt x="76707" y="42799"/>
                  </a:lnTo>
                  <a:lnTo>
                    <a:pt x="95630" y="45465"/>
                  </a:lnTo>
                  <a:lnTo>
                    <a:pt x="114553" y="48640"/>
                  </a:lnTo>
                  <a:lnTo>
                    <a:pt x="152653" y="56769"/>
                  </a:lnTo>
                  <a:lnTo>
                    <a:pt x="190245" y="66928"/>
                  </a:lnTo>
                  <a:lnTo>
                    <a:pt x="227329" y="79121"/>
                  </a:lnTo>
                  <a:lnTo>
                    <a:pt x="264032" y="93345"/>
                  </a:lnTo>
                  <a:lnTo>
                    <a:pt x="287400" y="103759"/>
                  </a:lnTo>
                  <a:lnTo>
                    <a:pt x="302894" y="68961"/>
                  </a:lnTo>
                  <a:lnTo>
                    <a:pt x="277749" y="57785"/>
                  </a:lnTo>
                  <a:lnTo>
                    <a:pt x="239140" y="42799"/>
                  </a:lnTo>
                  <a:lnTo>
                    <a:pt x="200025" y="30099"/>
                  </a:lnTo>
                  <a:lnTo>
                    <a:pt x="160527" y="19430"/>
                  </a:lnTo>
                  <a:lnTo>
                    <a:pt x="121030" y="11175"/>
                  </a:lnTo>
                  <a:lnTo>
                    <a:pt x="100837" y="7747"/>
                  </a:lnTo>
                  <a:lnTo>
                    <a:pt x="80771" y="4952"/>
                  </a:lnTo>
                  <a:lnTo>
                    <a:pt x="60578" y="2794"/>
                  </a:lnTo>
                  <a:lnTo>
                    <a:pt x="40386" y="1270"/>
                  </a:lnTo>
                  <a:lnTo>
                    <a:pt x="20192" y="253"/>
                  </a:lnTo>
                  <a:lnTo>
                    <a:pt x="507" y="0"/>
                  </a:lnTo>
                  <a:close/>
                </a:path>
                <a:path w="919195" h="867410">
                  <a:moveTo>
                    <a:pt x="385825" y="156210"/>
                  </a:moveTo>
                  <a:lnTo>
                    <a:pt x="405383" y="168401"/>
                  </a:lnTo>
                  <a:lnTo>
                    <a:pt x="417195" y="176402"/>
                  </a:lnTo>
                  <a:lnTo>
                    <a:pt x="438657" y="145034"/>
                  </a:lnTo>
                  <a:lnTo>
                    <a:pt x="425450" y="136016"/>
                  </a:lnTo>
                  <a:lnTo>
                    <a:pt x="406019" y="123825"/>
                  </a:lnTo>
                  <a:lnTo>
                    <a:pt x="385825" y="156210"/>
                  </a:lnTo>
                  <a:close/>
                </a:path>
                <a:path w="919195" h="867410">
                  <a:moveTo>
                    <a:pt x="531368" y="215900"/>
                  </a:moveTo>
                  <a:lnTo>
                    <a:pt x="505968" y="244348"/>
                  </a:lnTo>
                  <a:lnTo>
                    <a:pt x="533780" y="269239"/>
                  </a:lnTo>
                  <a:lnTo>
                    <a:pt x="563245" y="297941"/>
                  </a:lnTo>
                  <a:lnTo>
                    <a:pt x="591565" y="327787"/>
                  </a:lnTo>
                  <a:lnTo>
                    <a:pt x="618489" y="358775"/>
                  </a:lnTo>
                  <a:lnTo>
                    <a:pt x="644144" y="390778"/>
                  </a:lnTo>
                  <a:lnTo>
                    <a:pt x="668401" y="423925"/>
                  </a:lnTo>
                  <a:lnTo>
                    <a:pt x="691006" y="457835"/>
                  </a:lnTo>
                  <a:lnTo>
                    <a:pt x="699134" y="471170"/>
                  </a:lnTo>
                  <a:lnTo>
                    <a:pt x="731647" y="451485"/>
                  </a:lnTo>
                  <a:lnTo>
                    <a:pt x="722756" y="436752"/>
                  </a:lnTo>
                  <a:lnTo>
                    <a:pt x="699134" y="401320"/>
                  </a:lnTo>
                  <a:lnTo>
                    <a:pt x="673861" y="367029"/>
                  </a:lnTo>
                  <a:lnTo>
                    <a:pt x="647319" y="333755"/>
                  </a:lnTo>
                  <a:lnTo>
                    <a:pt x="619125" y="301498"/>
                  </a:lnTo>
                  <a:lnTo>
                    <a:pt x="589787" y="270510"/>
                  </a:lnTo>
                  <a:lnTo>
                    <a:pt x="559053" y="240791"/>
                  </a:lnTo>
                  <a:lnTo>
                    <a:pt x="531368" y="215900"/>
                  </a:lnTo>
                  <a:close/>
                </a:path>
                <a:path w="919195" h="867410">
                  <a:moveTo>
                    <a:pt x="786637" y="554609"/>
                  </a:moveTo>
                  <a:lnTo>
                    <a:pt x="751585" y="569722"/>
                  </a:lnTo>
                  <a:lnTo>
                    <a:pt x="765175" y="601090"/>
                  </a:lnTo>
                  <a:lnTo>
                    <a:pt x="766190" y="603885"/>
                  </a:lnTo>
                  <a:lnTo>
                    <a:pt x="801877" y="590423"/>
                  </a:lnTo>
                  <a:lnTo>
                    <a:pt x="800100" y="585977"/>
                  </a:lnTo>
                  <a:lnTo>
                    <a:pt x="786637" y="554609"/>
                  </a:lnTo>
                  <a:close/>
                </a:path>
                <a:path w="919195" h="867410">
                  <a:moveTo>
                    <a:pt x="800353" y="710819"/>
                  </a:moveTo>
                  <a:lnTo>
                    <a:pt x="801115" y="713994"/>
                  </a:lnTo>
                  <a:lnTo>
                    <a:pt x="807927" y="746644"/>
                  </a:lnTo>
                  <a:lnTo>
                    <a:pt x="809117" y="752348"/>
                  </a:lnTo>
                  <a:lnTo>
                    <a:pt x="818260" y="830579"/>
                  </a:lnTo>
                  <a:lnTo>
                    <a:pt x="816736" y="809751"/>
                  </a:lnTo>
                  <a:lnTo>
                    <a:pt x="836160" y="791859"/>
                  </a:lnTo>
                  <a:lnTo>
                    <a:pt x="814831" y="790575"/>
                  </a:lnTo>
                  <a:lnTo>
                    <a:pt x="812164" y="771271"/>
                  </a:lnTo>
                  <a:lnTo>
                    <a:pt x="836160" y="791859"/>
                  </a:lnTo>
                  <a:lnTo>
                    <a:pt x="837183" y="701166"/>
                  </a:lnTo>
                  <a:lnTo>
                    <a:pt x="800353" y="710819"/>
                  </a:lnTo>
                  <a:close/>
                </a:path>
                <a:path w="919195" h="867410">
                  <a:moveTo>
                    <a:pt x="853439" y="819530"/>
                  </a:moveTo>
                  <a:lnTo>
                    <a:pt x="820547" y="820547"/>
                  </a:lnTo>
                  <a:lnTo>
                    <a:pt x="818260" y="829055"/>
                  </a:lnTo>
                  <a:lnTo>
                    <a:pt x="856360" y="828675"/>
                  </a:lnTo>
                  <a:lnTo>
                    <a:pt x="854582" y="805941"/>
                  </a:lnTo>
                  <a:lnTo>
                    <a:pt x="852551" y="785495"/>
                  </a:lnTo>
                  <a:lnTo>
                    <a:pt x="853439" y="819530"/>
                  </a:lnTo>
                  <a:close/>
                </a:path>
                <a:path w="919195" h="867410">
                  <a:moveTo>
                    <a:pt x="836160" y="791859"/>
                  </a:moveTo>
                  <a:lnTo>
                    <a:pt x="812164" y="771271"/>
                  </a:lnTo>
                  <a:lnTo>
                    <a:pt x="814831" y="790575"/>
                  </a:lnTo>
                  <a:lnTo>
                    <a:pt x="836160" y="791859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29"/>
            <p:cNvSpPr/>
            <p:nvPr/>
          </p:nvSpPr>
          <p:spPr>
            <a:xfrm>
              <a:off x="3200400" y="5410200"/>
              <a:ext cx="2427351" cy="533400"/>
            </a:xfrm>
            <a:custGeom>
              <a:avLst/>
              <a:gdLst/>
              <a:ahLst/>
              <a:cxnLst/>
              <a:rect l="l" t="t" r="r" b="b"/>
              <a:pathLst>
                <a:path w="2427351" h="533400">
                  <a:moveTo>
                    <a:pt x="0" y="88900"/>
                  </a:moveTo>
                  <a:lnTo>
                    <a:pt x="0" y="444500"/>
                  </a:lnTo>
                  <a:lnTo>
                    <a:pt x="961" y="457630"/>
                  </a:lnTo>
                  <a:lnTo>
                    <a:pt x="16648" y="496328"/>
                  </a:lnTo>
                  <a:lnTo>
                    <a:pt x="47650" y="523283"/>
                  </a:lnTo>
                  <a:lnTo>
                    <a:pt x="88900" y="533400"/>
                  </a:lnTo>
                  <a:lnTo>
                    <a:pt x="2338451" y="533400"/>
                  </a:lnTo>
                  <a:lnTo>
                    <a:pt x="2378400" y="523923"/>
                  </a:lnTo>
                  <a:lnTo>
                    <a:pt x="2409846" y="497450"/>
                  </a:lnTo>
                  <a:lnTo>
                    <a:pt x="2426161" y="459062"/>
                  </a:lnTo>
                  <a:lnTo>
                    <a:pt x="2427351" y="444500"/>
                  </a:lnTo>
                  <a:lnTo>
                    <a:pt x="2427351" y="88900"/>
                  </a:lnTo>
                  <a:lnTo>
                    <a:pt x="2417860" y="48895"/>
                  </a:lnTo>
                  <a:lnTo>
                    <a:pt x="2391368" y="17467"/>
                  </a:lnTo>
                  <a:lnTo>
                    <a:pt x="2352995" y="1185"/>
                  </a:lnTo>
                  <a:lnTo>
                    <a:pt x="2338451" y="0"/>
                  </a:lnTo>
                  <a:lnTo>
                    <a:pt x="88900" y="0"/>
                  </a:lnTo>
                  <a:lnTo>
                    <a:pt x="48895" y="9467"/>
                  </a:lnTo>
                  <a:lnTo>
                    <a:pt x="17467" y="35927"/>
                  </a:lnTo>
                  <a:lnTo>
                    <a:pt x="1185" y="74324"/>
                  </a:lnTo>
                  <a:lnTo>
                    <a:pt x="0" y="8890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30"/>
            <p:cNvSpPr/>
            <p:nvPr/>
          </p:nvSpPr>
          <p:spPr>
            <a:xfrm>
              <a:off x="3200400" y="5410200"/>
              <a:ext cx="2427351" cy="533400"/>
            </a:xfrm>
            <a:custGeom>
              <a:avLst/>
              <a:gdLst/>
              <a:ahLst/>
              <a:cxnLst/>
              <a:rect l="l" t="t" r="r" b="b"/>
              <a:pathLst>
                <a:path w="2427351" h="533400">
                  <a:moveTo>
                    <a:pt x="0" y="88900"/>
                  </a:moveTo>
                  <a:lnTo>
                    <a:pt x="10107" y="47650"/>
                  </a:lnTo>
                  <a:lnTo>
                    <a:pt x="37049" y="16648"/>
                  </a:lnTo>
                  <a:lnTo>
                    <a:pt x="75758" y="961"/>
                  </a:lnTo>
                  <a:lnTo>
                    <a:pt x="88900" y="0"/>
                  </a:lnTo>
                  <a:lnTo>
                    <a:pt x="2338451" y="0"/>
                  </a:lnTo>
                  <a:lnTo>
                    <a:pt x="2379644" y="10107"/>
                  </a:lnTo>
                  <a:lnTo>
                    <a:pt x="2410666" y="37049"/>
                  </a:lnTo>
                  <a:lnTo>
                    <a:pt x="2426386" y="75758"/>
                  </a:lnTo>
                  <a:lnTo>
                    <a:pt x="2427351" y="88900"/>
                  </a:lnTo>
                  <a:lnTo>
                    <a:pt x="2427351" y="444500"/>
                  </a:lnTo>
                  <a:lnTo>
                    <a:pt x="2417219" y="485726"/>
                  </a:lnTo>
                  <a:lnTo>
                    <a:pt x="2390246" y="516737"/>
                  </a:lnTo>
                  <a:lnTo>
                    <a:pt x="2351564" y="532437"/>
                  </a:lnTo>
                  <a:lnTo>
                    <a:pt x="2338451" y="533400"/>
                  </a:lnTo>
                  <a:lnTo>
                    <a:pt x="88900" y="533400"/>
                  </a:lnTo>
                  <a:lnTo>
                    <a:pt x="47650" y="523283"/>
                  </a:lnTo>
                  <a:lnTo>
                    <a:pt x="16648" y="496328"/>
                  </a:lnTo>
                  <a:lnTo>
                    <a:pt x="961" y="457630"/>
                  </a:lnTo>
                  <a:lnTo>
                    <a:pt x="0" y="444500"/>
                  </a:lnTo>
                  <a:lnTo>
                    <a:pt x="0" y="8890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31"/>
            <p:cNvSpPr/>
            <p:nvPr/>
          </p:nvSpPr>
          <p:spPr>
            <a:xfrm>
              <a:off x="4347972" y="2209800"/>
              <a:ext cx="85851" cy="3200527"/>
            </a:xfrm>
            <a:custGeom>
              <a:avLst/>
              <a:gdLst/>
              <a:ahLst/>
              <a:cxnLst/>
              <a:rect l="l" t="t" r="r" b="b"/>
              <a:pathLst>
                <a:path w="85851" h="3200527">
                  <a:moveTo>
                    <a:pt x="56895" y="228600"/>
                  </a:moveTo>
                  <a:lnTo>
                    <a:pt x="56895" y="257175"/>
                  </a:lnTo>
                  <a:lnTo>
                    <a:pt x="85470" y="257175"/>
                  </a:lnTo>
                  <a:lnTo>
                    <a:pt x="85470" y="228600"/>
                  </a:lnTo>
                  <a:lnTo>
                    <a:pt x="56895" y="228600"/>
                  </a:lnTo>
                  <a:close/>
                </a:path>
                <a:path w="85851" h="3200527">
                  <a:moveTo>
                    <a:pt x="56895" y="285750"/>
                  </a:moveTo>
                  <a:lnTo>
                    <a:pt x="56768" y="314325"/>
                  </a:lnTo>
                  <a:lnTo>
                    <a:pt x="85343" y="314325"/>
                  </a:lnTo>
                  <a:lnTo>
                    <a:pt x="85470" y="285750"/>
                  </a:lnTo>
                  <a:lnTo>
                    <a:pt x="56895" y="285750"/>
                  </a:lnTo>
                  <a:close/>
                </a:path>
                <a:path w="85851" h="3200527">
                  <a:moveTo>
                    <a:pt x="56768" y="342900"/>
                  </a:moveTo>
                  <a:lnTo>
                    <a:pt x="56641" y="371475"/>
                  </a:lnTo>
                  <a:lnTo>
                    <a:pt x="85216" y="371475"/>
                  </a:lnTo>
                  <a:lnTo>
                    <a:pt x="85343" y="342900"/>
                  </a:lnTo>
                  <a:lnTo>
                    <a:pt x="56768" y="342900"/>
                  </a:lnTo>
                  <a:close/>
                </a:path>
                <a:path w="85851" h="3200527">
                  <a:moveTo>
                    <a:pt x="56641" y="400050"/>
                  </a:moveTo>
                  <a:lnTo>
                    <a:pt x="56641" y="428625"/>
                  </a:lnTo>
                  <a:lnTo>
                    <a:pt x="85216" y="428625"/>
                  </a:lnTo>
                  <a:lnTo>
                    <a:pt x="85216" y="400050"/>
                  </a:lnTo>
                  <a:lnTo>
                    <a:pt x="56641" y="400050"/>
                  </a:lnTo>
                  <a:close/>
                </a:path>
                <a:path w="85851" h="3200527">
                  <a:moveTo>
                    <a:pt x="56514" y="457200"/>
                  </a:moveTo>
                  <a:lnTo>
                    <a:pt x="56514" y="485775"/>
                  </a:lnTo>
                  <a:lnTo>
                    <a:pt x="85089" y="485775"/>
                  </a:lnTo>
                  <a:lnTo>
                    <a:pt x="85089" y="457200"/>
                  </a:lnTo>
                  <a:lnTo>
                    <a:pt x="56514" y="457200"/>
                  </a:lnTo>
                  <a:close/>
                </a:path>
                <a:path w="85851" h="3200527">
                  <a:moveTo>
                    <a:pt x="56387" y="514350"/>
                  </a:moveTo>
                  <a:lnTo>
                    <a:pt x="56387" y="542925"/>
                  </a:lnTo>
                  <a:lnTo>
                    <a:pt x="84962" y="542925"/>
                  </a:lnTo>
                  <a:lnTo>
                    <a:pt x="84962" y="514350"/>
                  </a:lnTo>
                  <a:lnTo>
                    <a:pt x="56387" y="514350"/>
                  </a:lnTo>
                  <a:close/>
                </a:path>
                <a:path w="85851" h="3200527">
                  <a:moveTo>
                    <a:pt x="56387" y="571500"/>
                  </a:moveTo>
                  <a:lnTo>
                    <a:pt x="56261" y="600075"/>
                  </a:lnTo>
                  <a:lnTo>
                    <a:pt x="84836" y="600075"/>
                  </a:lnTo>
                  <a:lnTo>
                    <a:pt x="84962" y="571500"/>
                  </a:lnTo>
                  <a:lnTo>
                    <a:pt x="56387" y="571500"/>
                  </a:lnTo>
                  <a:close/>
                </a:path>
                <a:path w="85851" h="3200527">
                  <a:moveTo>
                    <a:pt x="56261" y="628650"/>
                  </a:moveTo>
                  <a:lnTo>
                    <a:pt x="56261" y="657225"/>
                  </a:lnTo>
                  <a:lnTo>
                    <a:pt x="84836" y="657225"/>
                  </a:lnTo>
                  <a:lnTo>
                    <a:pt x="84836" y="628650"/>
                  </a:lnTo>
                  <a:lnTo>
                    <a:pt x="56261" y="628650"/>
                  </a:lnTo>
                  <a:close/>
                </a:path>
                <a:path w="85851" h="3200527">
                  <a:moveTo>
                    <a:pt x="56133" y="685800"/>
                  </a:moveTo>
                  <a:lnTo>
                    <a:pt x="56133" y="714375"/>
                  </a:lnTo>
                  <a:lnTo>
                    <a:pt x="84708" y="714375"/>
                  </a:lnTo>
                  <a:lnTo>
                    <a:pt x="84708" y="685800"/>
                  </a:lnTo>
                  <a:lnTo>
                    <a:pt x="56133" y="685800"/>
                  </a:lnTo>
                  <a:close/>
                </a:path>
                <a:path w="85851" h="3200527">
                  <a:moveTo>
                    <a:pt x="56006" y="742950"/>
                  </a:moveTo>
                  <a:lnTo>
                    <a:pt x="56006" y="771525"/>
                  </a:lnTo>
                  <a:lnTo>
                    <a:pt x="84581" y="771525"/>
                  </a:lnTo>
                  <a:lnTo>
                    <a:pt x="84581" y="742950"/>
                  </a:lnTo>
                  <a:lnTo>
                    <a:pt x="56006" y="742950"/>
                  </a:lnTo>
                  <a:close/>
                </a:path>
                <a:path w="85851" h="3200527">
                  <a:moveTo>
                    <a:pt x="56006" y="800100"/>
                  </a:moveTo>
                  <a:lnTo>
                    <a:pt x="55879" y="828675"/>
                  </a:lnTo>
                  <a:lnTo>
                    <a:pt x="84454" y="828675"/>
                  </a:lnTo>
                  <a:lnTo>
                    <a:pt x="84581" y="800100"/>
                  </a:lnTo>
                  <a:lnTo>
                    <a:pt x="56006" y="800100"/>
                  </a:lnTo>
                  <a:close/>
                </a:path>
                <a:path w="85851" h="3200527">
                  <a:moveTo>
                    <a:pt x="55879" y="857250"/>
                  </a:moveTo>
                  <a:lnTo>
                    <a:pt x="55752" y="885825"/>
                  </a:lnTo>
                  <a:lnTo>
                    <a:pt x="84327" y="885825"/>
                  </a:lnTo>
                  <a:lnTo>
                    <a:pt x="84454" y="857250"/>
                  </a:lnTo>
                  <a:lnTo>
                    <a:pt x="55879" y="857250"/>
                  </a:lnTo>
                  <a:close/>
                </a:path>
                <a:path w="85851" h="3200527">
                  <a:moveTo>
                    <a:pt x="55752" y="914400"/>
                  </a:moveTo>
                  <a:lnTo>
                    <a:pt x="55752" y="942975"/>
                  </a:lnTo>
                  <a:lnTo>
                    <a:pt x="84327" y="942975"/>
                  </a:lnTo>
                  <a:lnTo>
                    <a:pt x="84327" y="914400"/>
                  </a:lnTo>
                  <a:lnTo>
                    <a:pt x="55752" y="914400"/>
                  </a:lnTo>
                  <a:close/>
                </a:path>
                <a:path w="85851" h="3200527">
                  <a:moveTo>
                    <a:pt x="55625" y="971550"/>
                  </a:moveTo>
                  <a:lnTo>
                    <a:pt x="55625" y="1000125"/>
                  </a:lnTo>
                  <a:lnTo>
                    <a:pt x="84200" y="1000125"/>
                  </a:lnTo>
                  <a:lnTo>
                    <a:pt x="84200" y="971550"/>
                  </a:lnTo>
                  <a:lnTo>
                    <a:pt x="55625" y="971550"/>
                  </a:lnTo>
                  <a:close/>
                </a:path>
                <a:path w="85851" h="3200527">
                  <a:moveTo>
                    <a:pt x="55499" y="1028700"/>
                  </a:moveTo>
                  <a:lnTo>
                    <a:pt x="55499" y="1057275"/>
                  </a:lnTo>
                  <a:lnTo>
                    <a:pt x="84074" y="1057275"/>
                  </a:lnTo>
                  <a:lnTo>
                    <a:pt x="84074" y="1028700"/>
                  </a:lnTo>
                  <a:lnTo>
                    <a:pt x="55499" y="1028700"/>
                  </a:lnTo>
                  <a:close/>
                </a:path>
                <a:path w="85851" h="3200527">
                  <a:moveTo>
                    <a:pt x="55499" y="1085850"/>
                  </a:moveTo>
                  <a:lnTo>
                    <a:pt x="55372" y="1114425"/>
                  </a:lnTo>
                  <a:lnTo>
                    <a:pt x="83947" y="1114425"/>
                  </a:lnTo>
                  <a:lnTo>
                    <a:pt x="84074" y="1085850"/>
                  </a:lnTo>
                  <a:lnTo>
                    <a:pt x="55499" y="1085850"/>
                  </a:lnTo>
                  <a:close/>
                </a:path>
                <a:path w="85851" h="3200527">
                  <a:moveTo>
                    <a:pt x="55372" y="1143000"/>
                  </a:moveTo>
                  <a:lnTo>
                    <a:pt x="55244" y="1171575"/>
                  </a:lnTo>
                  <a:lnTo>
                    <a:pt x="83819" y="1171575"/>
                  </a:lnTo>
                  <a:lnTo>
                    <a:pt x="83947" y="1143000"/>
                  </a:lnTo>
                  <a:lnTo>
                    <a:pt x="55372" y="1143000"/>
                  </a:lnTo>
                  <a:close/>
                </a:path>
                <a:path w="85851" h="3200527">
                  <a:moveTo>
                    <a:pt x="55244" y="1200150"/>
                  </a:moveTo>
                  <a:lnTo>
                    <a:pt x="55244" y="1228725"/>
                  </a:lnTo>
                  <a:lnTo>
                    <a:pt x="83819" y="1228725"/>
                  </a:lnTo>
                  <a:lnTo>
                    <a:pt x="83819" y="1200150"/>
                  </a:lnTo>
                  <a:lnTo>
                    <a:pt x="55244" y="1200150"/>
                  </a:lnTo>
                  <a:close/>
                </a:path>
                <a:path w="85851" h="3200527">
                  <a:moveTo>
                    <a:pt x="55117" y="1257300"/>
                  </a:moveTo>
                  <a:lnTo>
                    <a:pt x="55117" y="1285875"/>
                  </a:lnTo>
                  <a:lnTo>
                    <a:pt x="83692" y="1285875"/>
                  </a:lnTo>
                  <a:lnTo>
                    <a:pt x="83692" y="1257300"/>
                  </a:lnTo>
                  <a:lnTo>
                    <a:pt x="55117" y="1257300"/>
                  </a:lnTo>
                  <a:close/>
                </a:path>
                <a:path w="85851" h="3200527">
                  <a:moveTo>
                    <a:pt x="55117" y="1314450"/>
                  </a:moveTo>
                  <a:lnTo>
                    <a:pt x="54990" y="1343025"/>
                  </a:lnTo>
                  <a:lnTo>
                    <a:pt x="83565" y="1343025"/>
                  </a:lnTo>
                  <a:lnTo>
                    <a:pt x="83692" y="1314450"/>
                  </a:lnTo>
                  <a:lnTo>
                    <a:pt x="55117" y="1314450"/>
                  </a:lnTo>
                  <a:close/>
                </a:path>
                <a:path w="85851" h="3200527">
                  <a:moveTo>
                    <a:pt x="54990" y="1371600"/>
                  </a:moveTo>
                  <a:lnTo>
                    <a:pt x="54863" y="1400175"/>
                  </a:lnTo>
                  <a:lnTo>
                    <a:pt x="83438" y="1400175"/>
                  </a:lnTo>
                  <a:lnTo>
                    <a:pt x="83565" y="1371600"/>
                  </a:lnTo>
                  <a:lnTo>
                    <a:pt x="54990" y="1371600"/>
                  </a:lnTo>
                  <a:close/>
                </a:path>
                <a:path w="85851" h="3200527">
                  <a:moveTo>
                    <a:pt x="54863" y="1428750"/>
                  </a:moveTo>
                  <a:lnTo>
                    <a:pt x="54863" y="1457325"/>
                  </a:lnTo>
                  <a:lnTo>
                    <a:pt x="83438" y="1457325"/>
                  </a:lnTo>
                  <a:lnTo>
                    <a:pt x="83438" y="1428750"/>
                  </a:lnTo>
                  <a:lnTo>
                    <a:pt x="54863" y="1428750"/>
                  </a:lnTo>
                  <a:close/>
                </a:path>
                <a:path w="85851" h="3200527">
                  <a:moveTo>
                    <a:pt x="54737" y="1485900"/>
                  </a:moveTo>
                  <a:lnTo>
                    <a:pt x="54737" y="1514475"/>
                  </a:lnTo>
                  <a:lnTo>
                    <a:pt x="83312" y="1514475"/>
                  </a:lnTo>
                  <a:lnTo>
                    <a:pt x="83312" y="1485900"/>
                  </a:lnTo>
                  <a:lnTo>
                    <a:pt x="54737" y="1485900"/>
                  </a:lnTo>
                  <a:close/>
                </a:path>
                <a:path w="85851" h="3200527">
                  <a:moveTo>
                    <a:pt x="54610" y="1543050"/>
                  </a:moveTo>
                  <a:lnTo>
                    <a:pt x="54610" y="1571625"/>
                  </a:lnTo>
                  <a:lnTo>
                    <a:pt x="83185" y="1571625"/>
                  </a:lnTo>
                  <a:lnTo>
                    <a:pt x="83185" y="1543050"/>
                  </a:lnTo>
                  <a:lnTo>
                    <a:pt x="54610" y="1543050"/>
                  </a:lnTo>
                  <a:close/>
                </a:path>
                <a:path w="85851" h="3200527">
                  <a:moveTo>
                    <a:pt x="54610" y="1600200"/>
                  </a:moveTo>
                  <a:lnTo>
                    <a:pt x="54482" y="1628775"/>
                  </a:lnTo>
                  <a:lnTo>
                    <a:pt x="83057" y="1628775"/>
                  </a:lnTo>
                  <a:lnTo>
                    <a:pt x="83185" y="1600200"/>
                  </a:lnTo>
                  <a:lnTo>
                    <a:pt x="54610" y="1600200"/>
                  </a:lnTo>
                  <a:close/>
                </a:path>
                <a:path w="85851" h="3200527">
                  <a:moveTo>
                    <a:pt x="54482" y="1657350"/>
                  </a:moveTo>
                  <a:lnTo>
                    <a:pt x="54355" y="1685925"/>
                  </a:lnTo>
                  <a:lnTo>
                    <a:pt x="82930" y="1685925"/>
                  </a:lnTo>
                  <a:lnTo>
                    <a:pt x="83057" y="1657350"/>
                  </a:lnTo>
                  <a:lnTo>
                    <a:pt x="54482" y="1657350"/>
                  </a:lnTo>
                  <a:close/>
                </a:path>
                <a:path w="85851" h="3200527">
                  <a:moveTo>
                    <a:pt x="54355" y="1714500"/>
                  </a:moveTo>
                  <a:lnTo>
                    <a:pt x="54355" y="1743075"/>
                  </a:lnTo>
                  <a:lnTo>
                    <a:pt x="82930" y="1743075"/>
                  </a:lnTo>
                  <a:lnTo>
                    <a:pt x="82930" y="1714500"/>
                  </a:lnTo>
                  <a:lnTo>
                    <a:pt x="54355" y="1714500"/>
                  </a:lnTo>
                  <a:close/>
                </a:path>
                <a:path w="85851" h="3200527">
                  <a:moveTo>
                    <a:pt x="54228" y="1771650"/>
                  </a:moveTo>
                  <a:lnTo>
                    <a:pt x="54228" y="1800225"/>
                  </a:lnTo>
                  <a:lnTo>
                    <a:pt x="82803" y="1800225"/>
                  </a:lnTo>
                  <a:lnTo>
                    <a:pt x="82803" y="1771650"/>
                  </a:lnTo>
                  <a:lnTo>
                    <a:pt x="54228" y="1771650"/>
                  </a:lnTo>
                  <a:close/>
                </a:path>
                <a:path w="85851" h="3200527">
                  <a:moveTo>
                    <a:pt x="54228" y="1828800"/>
                  </a:moveTo>
                  <a:lnTo>
                    <a:pt x="54101" y="1857375"/>
                  </a:lnTo>
                  <a:lnTo>
                    <a:pt x="82676" y="1857375"/>
                  </a:lnTo>
                  <a:lnTo>
                    <a:pt x="82803" y="1828800"/>
                  </a:lnTo>
                  <a:lnTo>
                    <a:pt x="54228" y="1828800"/>
                  </a:lnTo>
                  <a:close/>
                </a:path>
                <a:path w="85851" h="3200527">
                  <a:moveTo>
                    <a:pt x="54101" y="1885950"/>
                  </a:moveTo>
                  <a:lnTo>
                    <a:pt x="53975" y="1914525"/>
                  </a:lnTo>
                  <a:lnTo>
                    <a:pt x="82550" y="1914525"/>
                  </a:lnTo>
                  <a:lnTo>
                    <a:pt x="82676" y="1885950"/>
                  </a:lnTo>
                  <a:lnTo>
                    <a:pt x="54101" y="1885950"/>
                  </a:lnTo>
                  <a:close/>
                </a:path>
                <a:path w="85851" h="3200527">
                  <a:moveTo>
                    <a:pt x="53975" y="1943100"/>
                  </a:moveTo>
                  <a:lnTo>
                    <a:pt x="53975" y="1971675"/>
                  </a:lnTo>
                  <a:lnTo>
                    <a:pt x="82550" y="1971675"/>
                  </a:lnTo>
                  <a:lnTo>
                    <a:pt x="82550" y="1943100"/>
                  </a:lnTo>
                  <a:lnTo>
                    <a:pt x="53975" y="1943100"/>
                  </a:lnTo>
                  <a:close/>
                </a:path>
                <a:path w="85851" h="3200527">
                  <a:moveTo>
                    <a:pt x="53848" y="2000250"/>
                  </a:moveTo>
                  <a:lnTo>
                    <a:pt x="53848" y="2028825"/>
                  </a:lnTo>
                  <a:lnTo>
                    <a:pt x="82423" y="2028825"/>
                  </a:lnTo>
                  <a:lnTo>
                    <a:pt x="82423" y="2000250"/>
                  </a:lnTo>
                  <a:lnTo>
                    <a:pt x="53848" y="2000250"/>
                  </a:lnTo>
                  <a:close/>
                </a:path>
                <a:path w="85851" h="3200527">
                  <a:moveTo>
                    <a:pt x="53720" y="2057400"/>
                  </a:moveTo>
                  <a:lnTo>
                    <a:pt x="53720" y="2085975"/>
                  </a:lnTo>
                  <a:lnTo>
                    <a:pt x="82295" y="2085975"/>
                  </a:lnTo>
                  <a:lnTo>
                    <a:pt x="82295" y="2057400"/>
                  </a:lnTo>
                  <a:lnTo>
                    <a:pt x="53720" y="2057400"/>
                  </a:lnTo>
                  <a:close/>
                </a:path>
                <a:path w="85851" h="3200527">
                  <a:moveTo>
                    <a:pt x="53720" y="2114550"/>
                  </a:moveTo>
                  <a:lnTo>
                    <a:pt x="53593" y="2143125"/>
                  </a:lnTo>
                  <a:lnTo>
                    <a:pt x="82168" y="2143125"/>
                  </a:lnTo>
                  <a:lnTo>
                    <a:pt x="82295" y="2114550"/>
                  </a:lnTo>
                  <a:lnTo>
                    <a:pt x="53720" y="2114550"/>
                  </a:lnTo>
                  <a:close/>
                </a:path>
                <a:path w="85851" h="3200527">
                  <a:moveTo>
                    <a:pt x="53593" y="2171700"/>
                  </a:moveTo>
                  <a:lnTo>
                    <a:pt x="53466" y="2200275"/>
                  </a:lnTo>
                  <a:lnTo>
                    <a:pt x="82041" y="2200275"/>
                  </a:lnTo>
                  <a:lnTo>
                    <a:pt x="82168" y="2171700"/>
                  </a:lnTo>
                  <a:lnTo>
                    <a:pt x="53593" y="2171700"/>
                  </a:lnTo>
                  <a:close/>
                </a:path>
                <a:path w="85851" h="3200527">
                  <a:moveTo>
                    <a:pt x="53466" y="2228850"/>
                  </a:moveTo>
                  <a:lnTo>
                    <a:pt x="53466" y="2257425"/>
                  </a:lnTo>
                  <a:lnTo>
                    <a:pt x="82041" y="2257425"/>
                  </a:lnTo>
                  <a:lnTo>
                    <a:pt x="82041" y="2228850"/>
                  </a:lnTo>
                  <a:lnTo>
                    <a:pt x="53466" y="2228850"/>
                  </a:lnTo>
                  <a:close/>
                </a:path>
                <a:path w="85851" h="3200527">
                  <a:moveTo>
                    <a:pt x="53339" y="2286000"/>
                  </a:moveTo>
                  <a:lnTo>
                    <a:pt x="53339" y="2314575"/>
                  </a:lnTo>
                  <a:lnTo>
                    <a:pt x="81914" y="2314575"/>
                  </a:lnTo>
                  <a:lnTo>
                    <a:pt x="81914" y="2286000"/>
                  </a:lnTo>
                  <a:lnTo>
                    <a:pt x="53339" y="2286000"/>
                  </a:lnTo>
                  <a:close/>
                </a:path>
                <a:path w="85851" h="3200527">
                  <a:moveTo>
                    <a:pt x="53212" y="2343150"/>
                  </a:moveTo>
                  <a:lnTo>
                    <a:pt x="53212" y="2371725"/>
                  </a:lnTo>
                  <a:lnTo>
                    <a:pt x="81787" y="2371725"/>
                  </a:lnTo>
                  <a:lnTo>
                    <a:pt x="81787" y="2343150"/>
                  </a:lnTo>
                  <a:lnTo>
                    <a:pt x="53212" y="2343150"/>
                  </a:lnTo>
                  <a:close/>
                </a:path>
                <a:path w="85851" h="3200527">
                  <a:moveTo>
                    <a:pt x="53212" y="2400300"/>
                  </a:moveTo>
                  <a:lnTo>
                    <a:pt x="53086" y="2428875"/>
                  </a:lnTo>
                  <a:lnTo>
                    <a:pt x="81661" y="2428875"/>
                  </a:lnTo>
                  <a:lnTo>
                    <a:pt x="81787" y="2400300"/>
                  </a:lnTo>
                  <a:lnTo>
                    <a:pt x="53212" y="2400300"/>
                  </a:lnTo>
                  <a:close/>
                </a:path>
                <a:path w="85851" h="3200527">
                  <a:moveTo>
                    <a:pt x="53086" y="2457450"/>
                  </a:moveTo>
                  <a:lnTo>
                    <a:pt x="53086" y="2486025"/>
                  </a:lnTo>
                  <a:lnTo>
                    <a:pt x="81661" y="2486025"/>
                  </a:lnTo>
                  <a:lnTo>
                    <a:pt x="81661" y="2457450"/>
                  </a:lnTo>
                  <a:lnTo>
                    <a:pt x="53086" y="2457450"/>
                  </a:lnTo>
                  <a:close/>
                </a:path>
                <a:path w="85851" h="3200527">
                  <a:moveTo>
                    <a:pt x="52958" y="2514600"/>
                  </a:moveTo>
                  <a:lnTo>
                    <a:pt x="52958" y="2543175"/>
                  </a:lnTo>
                  <a:lnTo>
                    <a:pt x="81533" y="2543175"/>
                  </a:lnTo>
                  <a:lnTo>
                    <a:pt x="81533" y="2514600"/>
                  </a:lnTo>
                  <a:lnTo>
                    <a:pt x="52958" y="2514600"/>
                  </a:lnTo>
                  <a:close/>
                </a:path>
                <a:path w="85851" h="3200527">
                  <a:moveTo>
                    <a:pt x="52831" y="2571750"/>
                  </a:moveTo>
                  <a:lnTo>
                    <a:pt x="52831" y="2600325"/>
                  </a:lnTo>
                  <a:lnTo>
                    <a:pt x="81406" y="2600325"/>
                  </a:lnTo>
                  <a:lnTo>
                    <a:pt x="81406" y="2571750"/>
                  </a:lnTo>
                  <a:lnTo>
                    <a:pt x="52831" y="2571750"/>
                  </a:lnTo>
                  <a:close/>
                </a:path>
                <a:path w="85851" h="3200527">
                  <a:moveTo>
                    <a:pt x="52831" y="2628900"/>
                  </a:moveTo>
                  <a:lnTo>
                    <a:pt x="52704" y="2657475"/>
                  </a:lnTo>
                  <a:lnTo>
                    <a:pt x="81279" y="2657475"/>
                  </a:lnTo>
                  <a:lnTo>
                    <a:pt x="81406" y="2628900"/>
                  </a:lnTo>
                  <a:lnTo>
                    <a:pt x="52831" y="2628900"/>
                  </a:lnTo>
                  <a:close/>
                </a:path>
                <a:path w="85851" h="3200527">
                  <a:moveTo>
                    <a:pt x="52704" y="2686050"/>
                  </a:moveTo>
                  <a:lnTo>
                    <a:pt x="52577" y="2714625"/>
                  </a:lnTo>
                  <a:lnTo>
                    <a:pt x="81152" y="2714625"/>
                  </a:lnTo>
                  <a:lnTo>
                    <a:pt x="81279" y="2686050"/>
                  </a:lnTo>
                  <a:lnTo>
                    <a:pt x="52704" y="2686050"/>
                  </a:lnTo>
                  <a:close/>
                </a:path>
                <a:path w="85851" h="3200527">
                  <a:moveTo>
                    <a:pt x="52577" y="2743200"/>
                  </a:moveTo>
                  <a:lnTo>
                    <a:pt x="52577" y="2771775"/>
                  </a:lnTo>
                  <a:lnTo>
                    <a:pt x="81152" y="2771775"/>
                  </a:lnTo>
                  <a:lnTo>
                    <a:pt x="81152" y="2743200"/>
                  </a:lnTo>
                  <a:lnTo>
                    <a:pt x="52577" y="2743200"/>
                  </a:lnTo>
                  <a:close/>
                </a:path>
                <a:path w="85851" h="3200527">
                  <a:moveTo>
                    <a:pt x="52450" y="2800350"/>
                  </a:moveTo>
                  <a:lnTo>
                    <a:pt x="52450" y="2828925"/>
                  </a:lnTo>
                  <a:lnTo>
                    <a:pt x="81025" y="2828925"/>
                  </a:lnTo>
                  <a:lnTo>
                    <a:pt x="81025" y="2800350"/>
                  </a:lnTo>
                  <a:lnTo>
                    <a:pt x="52450" y="2800350"/>
                  </a:lnTo>
                  <a:close/>
                </a:path>
                <a:path w="85851" h="3200527">
                  <a:moveTo>
                    <a:pt x="52324" y="2857500"/>
                  </a:moveTo>
                  <a:lnTo>
                    <a:pt x="52324" y="2886075"/>
                  </a:lnTo>
                  <a:lnTo>
                    <a:pt x="80899" y="2886075"/>
                  </a:lnTo>
                  <a:lnTo>
                    <a:pt x="80899" y="2857500"/>
                  </a:lnTo>
                  <a:lnTo>
                    <a:pt x="52324" y="2857500"/>
                  </a:lnTo>
                  <a:close/>
                </a:path>
                <a:path w="85851" h="3200527">
                  <a:moveTo>
                    <a:pt x="52324" y="2914650"/>
                  </a:moveTo>
                  <a:lnTo>
                    <a:pt x="52197" y="2943225"/>
                  </a:lnTo>
                  <a:lnTo>
                    <a:pt x="80772" y="2943225"/>
                  </a:lnTo>
                  <a:lnTo>
                    <a:pt x="80899" y="2914650"/>
                  </a:lnTo>
                  <a:lnTo>
                    <a:pt x="52324" y="2914650"/>
                  </a:lnTo>
                  <a:close/>
                </a:path>
                <a:path w="85851" h="3200527">
                  <a:moveTo>
                    <a:pt x="52197" y="2971800"/>
                  </a:moveTo>
                  <a:lnTo>
                    <a:pt x="52197" y="3000375"/>
                  </a:lnTo>
                  <a:lnTo>
                    <a:pt x="80772" y="3000375"/>
                  </a:lnTo>
                  <a:lnTo>
                    <a:pt x="80772" y="2971800"/>
                  </a:lnTo>
                  <a:lnTo>
                    <a:pt x="52197" y="2971800"/>
                  </a:lnTo>
                  <a:close/>
                </a:path>
                <a:path w="85851" h="3200527">
                  <a:moveTo>
                    <a:pt x="52069" y="3028950"/>
                  </a:moveTo>
                  <a:lnTo>
                    <a:pt x="52069" y="3057525"/>
                  </a:lnTo>
                  <a:lnTo>
                    <a:pt x="80644" y="3057525"/>
                  </a:lnTo>
                  <a:lnTo>
                    <a:pt x="80644" y="3028950"/>
                  </a:lnTo>
                  <a:lnTo>
                    <a:pt x="52069" y="3028950"/>
                  </a:lnTo>
                  <a:close/>
                </a:path>
                <a:path w="85851" h="3200527">
                  <a:moveTo>
                    <a:pt x="51942" y="3086100"/>
                  </a:moveTo>
                  <a:lnTo>
                    <a:pt x="51942" y="3114675"/>
                  </a:lnTo>
                  <a:lnTo>
                    <a:pt x="80517" y="3114675"/>
                  </a:lnTo>
                  <a:lnTo>
                    <a:pt x="80517" y="3086100"/>
                  </a:lnTo>
                  <a:lnTo>
                    <a:pt x="51942" y="3086100"/>
                  </a:lnTo>
                  <a:close/>
                </a:path>
                <a:path w="85851" h="3200527">
                  <a:moveTo>
                    <a:pt x="80390" y="3171825"/>
                  </a:moveTo>
                  <a:lnTo>
                    <a:pt x="128650" y="3093720"/>
                  </a:lnTo>
                  <a:lnTo>
                    <a:pt x="80517" y="3143250"/>
                  </a:lnTo>
                  <a:lnTo>
                    <a:pt x="78486" y="3164966"/>
                  </a:lnTo>
                  <a:lnTo>
                    <a:pt x="53848" y="3164840"/>
                  </a:lnTo>
                  <a:lnTo>
                    <a:pt x="51942" y="3143250"/>
                  </a:lnTo>
                  <a:lnTo>
                    <a:pt x="51815" y="3171825"/>
                  </a:lnTo>
                  <a:lnTo>
                    <a:pt x="3937" y="3093466"/>
                  </a:lnTo>
                  <a:lnTo>
                    <a:pt x="66039" y="3200527"/>
                  </a:lnTo>
                  <a:lnTo>
                    <a:pt x="128650" y="3093720"/>
                  </a:lnTo>
                  <a:lnTo>
                    <a:pt x="80390" y="3171825"/>
                  </a:lnTo>
                  <a:close/>
                </a:path>
                <a:path w="85851" h="3200527">
                  <a:moveTo>
                    <a:pt x="3937" y="3093466"/>
                  </a:moveTo>
                  <a:lnTo>
                    <a:pt x="51815" y="3171825"/>
                  </a:lnTo>
                  <a:lnTo>
                    <a:pt x="51942" y="3143250"/>
                  </a:lnTo>
                  <a:lnTo>
                    <a:pt x="53848" y="3164840"/>
                  </a:lnTo>
                  <a:lnTo>
                    <a:pt x="78486" y="3164966"/>
                  </a:lnTo>
                  <a:lnTo>
                    <a:pt x="80517" y="3143250"/>
                  </a:lnTo>
                  <a:lnTo>
                    <a:pt x="128650" y="3093720"/>
                  </a:lnTo>
                  <a:lnTo>
                    <a:pt x="132587" y="3086862"/>
                  </a:lnTo>
                  <a:lnTo>
                    <a:pt x="130301" y="3078099"/>
                  </a:lnTo>
                  <a:lnTo>
                    <a:pt x="123443" y="3074162"/>
                  </a:lnTo>
                  <a:lnTo>
                    <a:pt x="116712" y="3070098"/>
                  </a:lnTo>
                  <a:lnTo>
                    <a:pt x="107950" y="3072384"/>
                  </a:lnTo>
                  <a:lnTo>
                    <a:pt x="104012" y="3079241"/>
                  </a:lnTo>
                  <a:lnTo>
                    <a:pt x="66500" y="3143250"/>
                  </a:lnTo>
                  <a:lnTo>
                    <a:pt x="66179" y="3143798"/>
                  </a:lnTo>
                  <a:lnTo>
                    <a:pt x="65860" y="3143250"/>
                  </a:lnTo>
                  <a:lnTo>
                    <a:pt x="28575" y="3079115"/>
                  </a:lnTo>
                  <a:lnTo>
                    <a:pt x="24637" y="3072257"/>
                  </a:lnTo>
                  <a:lnTo>
                    <a:pt x="15875" y="3069971"/>
                  </a:lnTo>
                  <a:lnTo>
                    <a:pt x="9143" y="3073908"/>
                  </a:lnTo>
                  <a:lnTo>
                    <a:pt x="2286" y="3077845"/>
                  </a:lnTo>
                  <a:lnTo>
                    <a:pt x="0" y="3086608"/>
                  </a:lnTo>
                  <a:lnTo>
                    <a:pt x="3937" y="3093466"/>
                  </a:lnTo>
                  <a:close/>
                </a:path>
                <a:path w="85851" h="3200527">
                  <a:moveTo>
                    <a:pt x="66500" y="3143250"/>
                  </a:moveTo>
                  <a:lnTo>
                    <a:pt x="65860" y="3143250"/>
                  </a:lnTo>
                  <a:lnTo>
                    <a:pt x="66179" y="3143798"/>
                  </a:lnTo>
                  <a:lnTo>
                    <a:pt x="66500" y="3143250"/>
                  </a:lnTo>
                  <a:close/>
                </a:path>
                <a:path w="85851" h="3200527">
                  <a:moveTo>
                    <a:pt x="57276" y="0"/>
                  </a:moveTo>
                  <a:lnTo>
                    <a:pt x="57276" y="28575"/>
                  </a:lnTo>
                  <a:lnTo>
                    <a:pt x="85851" y="28575"/>
                  </a:lnTo>
                  <a:lnTo>
                    <a:pt x="85851" y="0"/>
                  </a:lnTo>
                  <a:lnTo>
                    <a:pt x="57276" y="0"/>
                  </a:lnTo>
                  <a:close/>
                </a:path>
                <a:path w="85851" h="3200527">
                  <a:moveTo>
                    <a:pt x="57276" y="57150"/>
                  </a:moveTo>
                  <a:lnTo>
                    <a:pt x="57150" y="85725"/>
                  </a:lnTo>
                  <a:lnTo>
                    <a:pt x="85725" y="85725"/>
                  </a:lnTo>
                  <a:lnTo>
                    <a:pt x="85851" y="57150"/>
                  </a:lnTo>
                  <a:lnTo>
                    <a:pt x="57276" y="57150"/>
                  </a:lnTo>
                  <a:close/>
                </a:path>
                <a:path w="85851" h="3200527">
                  <a:moveTo>
                    <a:pt x="57150" y="114300"/>
                  </a:moveTo>
                  <a:lnTo>
                    <a:pt x="57150" y="142875"/>
                  </a:lnTo>
                  <a:lnTo>
                    <a:pt x="85725" y="142875"/>
                  </a:lnTo>
                  <a:lnTo>
                    <a:pt x="85725" y="114300"/>
                  </a:lnTo>
                  <a:lnTo>
                    <a:pt x="57150" y="114300"/>
                  </a:lnTo>
                  <a:close/>
                </a:path>
                <a:path w="85851" h="3200527">
                  <a:moveTo>
                    <a:pt x="57023" y="171450"/>
                  </a:moveTo>
                  <a:lnTo>
                    <a:pt x="57023" y="200025"/>
                  </a:lnTo>
                  <a:lnTo>
                    <a:pt x="85598" y="200025"/>
                  </a:lnTo>
                  <a:lnTo>
                    <a:pt x="85598" y="171450"/>
                  </a:lnTo>
                  <a:lnTo>
                    <a:pt x="57023" y="17145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32"/>
            <p:cNvSpPr/>
            <p:nvPr/>
          </p:nvSpPr>
          <p:spPr>
            <a:xfrm>
              <a:off x="4405249" y="22240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33"/>
            <p:cNvSpPr/>
            <p:nvPr/>
          </p:nvSpPr>
          <p:spPr>
            <a:xfrm>
              <a:off x="4405249" y="228123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34"/>
            <p:cNvSpPr/>
            <p:nvPr/>
          </p:nvSpPr>
          <p:spPr>
            <a:xfrm>
              <a:off x="4405122" y="23383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35"/>
            <p:cNvSpPr/>
            <p:nvPr/>
          </p:nvSpPr>
          <p:spPr>
            <a:xfrm>
              <a:off x="4404995" y="23955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36"/>
            <p:cNvSpPr/>
            <p:nvPr/>
          </p:nvSpPr>
          <p:spPr>
            <a:xfrm>
              <a:off x="4404868" y="24526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37"/>
            <p:cNvSpPr/>
            <p:nvPr/>
          </p:nvSpPr>
          <p:spPr>
            <a:xfrm>
              <a:off x="4404868" y="250983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38"/>
            <p:cNvSpPr/>
            <p:nvPr/>
          </p:nvSpPr>
          <p:spPr>
            <a:xfrm>
              <a:off x="4404741" y="256698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39"/>
            <p:cNvSpPr/>
            <p:nvPr/>
          </p:nvSpPr>
          <p:spPr>
            <a:xfrm>
              <a:off x="4404614" y="26241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1" name="object 40"/>
            <p:cNvSpPr/>
            <p:nvPr/>
          </p:nvSpPr>
          <p:spPr>
            <a:xfrm>
              <a:off x="4404487" y="26812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2" name="object 41"/>
            <p:cNvSpPr/>
            <p:nvPr/>
          </p:nvSpPr>
          <p:spPr>
            <a:xfrm>
              <a:off x="4404360" y="27384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3" name="object 42"/>
            <p:cNvSpPr/>
            <p:nvPr/>
          </p:nvSpPr>
          <p:spPr>
            <a:xfrm>
              <a:off x="4404360" y="279558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4" name="object 43"/>
            <p:cNvSpPr/>
            <p:nvPr/>
          </p:nvSpPr>
          <p:spPr>
            <a:xfrm>
              <a:off x="4404233" y="28527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5" name="object 44"/>
            <p:cNvSpPr/>
            <p:nvPr/>
          </p:nvSpPr>
          <p:spPr>
            <a:xfrm>
              <a:off x="4404106" y="29098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6" name="object 45"/>
            <p:cNvSpPr/>
            <p:nvPr/>
          </p:nvSpPr>
          <p:spPr>
            <a:xfrm>
              <a:off x="4403979" y="29670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4403979" y="302418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8" name="object 47"/>
            <p:cNvSpPr/>
            <p:nvPr/>
          </p:nvSpPr>
          <p:spPr>
            <a:xfrm>
              <a:off x="4403852" y="308133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9" name="object 48"/>
            <p:cNvSpPr/>
            <p:nvPr/>
          </p:nvSpPr>
          <p:spPr>
            <a:xfrm>
              <a:off x="4403725" y="31384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4403598" y="31956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4403471" y="32527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2" name="object 51"/>
            <p:cNvSpPr/>
            <p:nvPr/>
          </p:nvSpPr>
          <p:spPr>
            <a:xfrm>
              <a:off x="4403471" y="330993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3" name="object 52"/>
            <p:cNvSpPr/>
            <p:nvPr/>
          </p:nvSpPr>
          <p:spPr>
            <a:xfrm>
              <a:off x="4403217" y="34242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4" name="object 53"/>
            <p:cNvSpPr/>
            <p:nvPr/>
          </p:nvSpPr>
          <p:spPr>
            <a:xfrm>
              <a:off x="4403090" y="34813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5" name="object 54"/>
            <p:cNvSpPr/>
            <p:nvPr/>
          </p:nvSpPr>
          <p:spPr>
            <a:xfrm>
              <a:off x="4403090" y="353853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6" name="object 55"/>
            <p:cNvSpPr/>
            <p:nvPr/>
          </p:nvSpPr>
          <p:spPr>
            <a:xfrm>
              <a:off x="4402963" y="359568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7" name="object 56"/>
            <p:cNvSpPr/>
            <p:nvPr/>
          </p:nvSpPr>
          <p:spPr>
            <a:xfrm>
              <a:off x="4402836" y="36528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8" name="object 57"/>
            <p:cNvSpPr/>
            <p:nvPr/>
          </p:nvSpPr>
          <p:spPr>
            <a:xfrm>
              <a:off x="4402709" y="37099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9" name="object 58"/>
            <p:cNvSpPr/>
            <p:nvPr/>
          </p:nvSpPr>
          <p:spPr>
            <a:xfrm>
              <a:off x="4402582" y="37671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0" name="object 59"/>
            <p:cNvSpPr/>
            <p:nvPr/>
          </p:nvSpPr>
          <p:spPr>
            <a:xfrm>
              <a:off x="4402455" y="388143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1" name="object 60"/>
            <p:cNvSpPr/>
            <p:nvPr/>
          </p:nvSpPr>
          <p:spPr>
            <a:xfrm>
              <a:off x="4402328" y="39385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2" name="object 61"/>
            <p:cNvSpPr/>
            <p:nvPr/>
          </p:nvSpPr>
          <p:spPr>
            <a:xfrm>
              <a:off x="4402201" y="39957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3" name="object 62"/>
            <p:cNvSpPr/>
            <p:nvPr/>
          </p:nvSpPr>
          <p:spPr>
            <a:xfrm>
              <a:off x="4402201" y="405288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4" name="object 63"/>
            <p:cNvSpPr/>
            <p:nvPr/>
          </p:nvSpPr>
          <p:spPr>
            <a:xfrm>
              <a:off x="4402074" y="411003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5" name="object 64"/>
            <p:cNvSpPr/>
            <p:nvPr/>
          </p:nvSpPr>
          <p:spPr>
            <a:xfrm>
              <a:off x="4401947" y="41671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6" name="object 65"/>
            <p:cNvSpPr/>
            <p:nvPr/>
          </p:nvSpPr>
          <p:spPr>
            <a:xfrm>
              <a:off x="4401820" y="42243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7" name="object 66"/>
            <p:cNvSpPr/>
            <p:nvPr/>
          </p:nvSpPr>
          <p:spPr>
            <a:xfrm>
              <a:off x="4401693" y="42814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8" name="object 67"/>
            <p:cNvSpPr/>
            <p:nvPr/>
          </p:nvSpPr>
          <p:spPr>
            <a:xfrm>
              <a:off x="4401693" y="433863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9" name="object 68"/>
            <p:cNvSpPr/>
            <p:nvPr/>
          </p:nvSpPr>
          <p:spPr>
            <a:xfrm>
              <a:off x="4401566" y="439578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0" name="object 69"/>
            <p:cNvSpPr/>
            <p:nvPr/>
          </p:nvSpPr>
          <p:spPr>
            <a:xfrm>
              <a:off x="4401439" y="44529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1" name="object 70"/>
            <p:cNvSpPr/>
            <p:nvPr/>
          </p:nvSpPr>
          <p:spPr>
            <a:xfrm>
              <a:off x="4401312" y="45100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2" name="object 71"/>
            <p:cNvSpPr/>
            <p:nvPr/>
          </p:nvSpPr>
          <p:spPr>
            <a:xfrm>
              <a:off x="4401185" y="45672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3" name="object 72"/>
            <p:cNvSpPr/>
            <p:nvPr/>
          </p:nvSpPr>
          <p:spPr>
            <a:xfrm>
              <a:off x="4401185" y="462438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4" name="object 73"/>
            <p:cNvSpPr/>
            <p:nvPr/>
          </p:nvSpPr>
          <p:spPr>
            <a:xfrm>
              <a:off x="4401058" y="46815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5" name="object 74"/>
            <p:cNvSpPr/>
            <p:nvPr/>
          </p:nvSpPr>
          <p:spPr>
            <a:xfrm>
              <a:off x="4400931" y="47386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6" name="object 75"/>
            <p:cNvSpPr/>
            <p:nvPr/>
          </p:nvSpPr>
          <p:spPr>
            <a:xfrm>
              <a:off x="4400804" y="47958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7" name="object 76"/>
            <p:cNvSpPr/>
            <p:nvPr/>
          </p:nvSpPr>
          <p:spPr>
            <a:xfrm>
              <a:off x="4400804" y="485298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8" name="object 77"/>
            <p:cNvSpPr/>
            <p:nvPr/>
          </p:nvSpPr>
          <p:spPr>
            <a:xfrm>
              <a:off x="4400677" y="491013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9" name="object 78"/>
            <p:cNvSpPr/>
            <p:nvPr/>
          </p:nvSpPr>
          <p:spPr>
            <a:xfrm>
              <a:off x="4400550" y="49672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0" name="object 79"/>
            <p:cNvSpPr/>
            <p:nvPr/>
          </p:nvSpPr>
          <p:spPr>
            <a:xfrm>
              <a:off x="4400423" y="50244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1" name="object 80"/>
            <p:cNvSpPr/>
            <p:nvPr/>
          </p:nvSpPr>
          <p:spPr>
            <a:xfrm>
              <a:off x="4400296" y="50815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2" name="object 81"/>
            <p:cNvSpPr/>
            <p:nvPr/>
          </p:nvSpPr>
          <p:spPr>
            <a:xfrm>
              <a:off x="4400296" y="513873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3" name="object 82"/>
            <p:cNvSpPr/>
            <p:nvPr/>
          </p:nvSpPr>
          <p:spPr>
            <a:xfrm>
              <a:off x="4400169" y="51958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4" name="object 83"/>
            <p:cNvSpPr/>
            <p:nvPr/>
          </p:nvSpPr>
          <p:spPr>
            <a:xfrm>
              <a:off x="4400042" y="52530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5" name="object 84"/>
            <p:cNvSpPr/>
            <p:nvPr/>
          </p:nvSpPr>
          <p:spPr>
            <a:xfrm>
              <a:off x="4399915" y="531018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6" name="object 85"/>
            <p:cNvSpPr/>
            <p:nvPr/>
          </p:nvSpPr>
          <p:spPr>
            <a:xfrm>
              <a:off x="4399915" y="5367337"/>
              <a:ext cx="28448" cy="0"/>
            </a:xfrm>
            <a:custGeom>
              <a:avLst/>
              <a:gdLst/>
              <a:ahLst/>
              <a:cxnLst/>
              <a:rect l="l" t="t" r="r" b="b"/>
              <a:pathLst>
                <a:path w="28448">
                  <a:moveTo>
                    <a:pt x="0" y="0"/>
                  </a:moveTo>
                  <a:lnTo>
                    <a:pt x="28448" y="0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7" name="object 86"/>
            <p:cNvSpPr/>
            <p:nvPr/>
          </p:nvSpPr>
          <p:spPr>
            <a:xfrm>
              <a:off x="5452237" y="2743200"/>
              <a:ext cx="2853563" cy="762000"/>
            </a:xfrm>
            <a:custGeom>
              <a:avLst/>
              <a:gdLst/>
              <a:ahLst/>
              <a:cxnLst/>
              <a:rect l="l" t="t" r="r" b="b"/>
              <a:pathLst>
                <a:path w="2853563" h="762000">
                  <a:moveTo>
                    <a:pt x="0" y="127000"/>
                  </a:moveTo>
                  <a:lnTo>
                    <a:pt x="17" y="637109"/>
                  </a:lnTo>
                  <a:lnTo>
                    <a:pt x="7946" y="679292"/>
                  </a:lnTo>
                  <a:lnTo>
                    <a:pt x="28617" y="715288"/>
                  </a:lnTo>
                  <a:lnTo>
                    <a:pt x="59527" y="742594"/>
                  </a:lnTo>
                  <a:lnTo>
                    <a:pt x="98173" y="758709"/>
                  </a:lnTo>
                  <a:lnTo>
                    <a:pt x="127000" y="762000"/>
                  </a:lnTo>
                  <a:lnTo>
                    <a:pt x="2728672" y="761982"/>
                  </a:lnTo>
                  <a:lnTo>
                    <a:pt x="2770855" y="754053"/>
                  </a:lnTo>
                  <a:lnTo>
                    <a:pt x="2806851" y="733382"/>
                  </a:lnTo>
                  <a:lnTo>
                    <a:pt x="2834157" y="702472"/>
                  </a:lnTo>
                  <a:lnTo>
                    <a:pt x="2850272" y="663826"/>
                  </a:lnTo>
                  <a:lnTo>
                    <a:pt x="2853563" y="635000"/>
                  </a:lnTo>
                  <a:lnTo>
                    <a:pt x="2853545" y="124890"/>
                  </a:lnTo>
                  <a:lnTo>
                    <a:pt x="2845616" y="82707"/>
                  </a:lnTo>
                  <a:lnTo>
                    <a:pt x="2824945" y="46711"/>
                  </a:lnTo>
                  <a:lnTo>
                    <a:pt x="2794035" y="19405"/>
                  </a:lnTo>
                  <a:lnTo>
                    <a:pt x="2755389" y="3290"/>
                  </a:lnTo>
                  <a:lnTo>
                    <a:pt x="2726563" y="0"/>
                  </a:lnTo>
                  <a:lnTo>
                    <a:pt x="124890" y="17"/>
                  </a:lnTo>
                  <a:lnTo>
                    <a:pt x="82707" y="7946"/>
                  </a:lnTo>
                  <a:lnTo>
                    <a:pt x="46711" y="28617"/>
                  </a:lnTo>
                  <a:lnTo>
                    <a:pt x="19405" y="59527"/>
                  </a:lnTo>
                  <a:lnTo>
                    <a:pt x="3290" y="98173"/>
                  </a:lnTo>
                  <a:lnTo>
                    <a:pt x="0" y="1270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8" name="object 87"/>
            <p:cNvSpPr/>
            <p:nvPr/>
          </p:nvSpPr>
          <p:spPr>
            <a:xfrm>
              <a:off x="5452237" y="2743200"/>
              <a:ext cx="2853563" cy="762000"/>
            </a:xfrm>
            <a:custGeom>
              <a:avLst/>
              <a:gdLst/>
              <a:ahLst/>
              <a:cxnLst/>
              <a:rect l="l" t="t" r="r" b="b"/>
              <a:pathLst>
                <a:path w="2853563" h="762000">
                  <a:moveTo>
                    <a:pt x="0" y="127000"/>
                  </a:moveTo>
                  <a:lnTo>
                    <a:pt x="7263" y="84586"/>
                  </a:lnTo>
                  <a:lnTo>
                    <a:pt x="27387" y="48240"/>
                  </a:lnTo>
                  <a:lnTo>
                    <a:pt x="57868" y="20466"/>
                  </a:lnTo>
                  <a:lnTo>
                    <a:pt x="96204" y="3764"/>
                  </a:lnTo>
                  <a:lnTo>
                    <a:pt x="127000" y="0"/>
                  </a:lnTo>
                  <a:lnTo>
                    <a:pt x="2726563" y="0"/>
                  </a:lnTo>
                  <a:lnTo>
                    <a:pt x="2768976" y="7263"/>
                  </a:lnTo>
                  <a:lnTo>
                    <a:pt x="2805322" y="27387"/>
                  </a:lnTo>
                  <a:lnTo>
                    <a:pt x="2833096" y="57868"/>
                  </a:lnTo>
                  <a:lnTo>
                    <a:pt x="2849798" y="96204"/>
                  </a:lnTo>
                  <a:lnTo>
                    <a:pt x="2853563" y="127000"/>
                  </a:lnTo>
                  <a:lnTo>
                    <a:pt x="2853563" y="635000"/>
                  </a:lnTo>
                  <a:lnTo>
                    <a:pt x="2846299" y="677413"/>
                  </a:lnTo>
                  <a:lnTo>
                    <a:pt x="2826175" y="713759"/>
                  </a:lnTo>
                  <a:lnTo>
                    <a:pt x="2795694" y="741533"/>
                  </a:lnTo>
                  <a:lnTo>
                    <a:pt x="2757358" y="758235"/>
                  </a:lnTo>
                  <a:lnTo>
                    <a:pt x="2726563" y="762000"/>
                  </a:lnTo>
                  <a:lnTo>
                    <a:pt x="127000" y="762000"/>
                  </a:lnTo>
                  <a:lnTo>
                    <a:pt x="84586" y="754736"/>
                  </a:lnTo>
                  <a:lnTo>
                    <a:pt x="48240" y="734612"/>
                  </a:lnTo>
                  <a:lnTo>
                    <a:pt x="20466" y="704131"/>
                  </a:lnTo>
                  <a:lnTo>
                    <a:pt x="3764" y="665795"/>
                  </a:lnTo>
                  <a:lnTo>
                    <a:pt x="0" y="635000"/>
                  </a:lnTo>
                  <a:lnTo>
                    <a:pt x="0" y="12700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9" name="object 88"/>
            <p:cNvSpPr/>
            <p:nvPr/>
          </p:nvSpPr>
          <p:spPr>
            <a:xfrm>
              <a:off x="5170043" y="3048000"/>
              <a:ext cx="316357" cy="553720"/>
            </a:xfrm>
            <a:custGeom>
              <a:avLst/>
              <a:gdLst/>
              <a:ahLst/>
              <a:cxnLst/>
              <a:rect l="l" t="t" r="r" b="b"/>
              <a:pathLst>
                <a:path w="316357" h="553720">
                  <a:moveTo>
                    <a:pt x="0" y="553720"/>
                  </a:moveTo>
                  <a:lnTo>
                    <a:pt x="316357" y="0"/>
                  </a:lnTo>
                </a:path>
              </a:pathLst>
            </a:custGeom>
            <a:ln w="38100">
              <a:solidFill>
                <a:srgbClr val="00AF50"/>
              </a:solidFill>
              <a:prstDash val="lgDash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0" name="object 89"/>
            <p:cNvSpPr/>
            <p:nvPr/>
          </p:nvSpPr>
          <p:spPr>
            <a:xfrm>
              <a:off x="762000" y="4191000"/>
              <a:ext cx="2853563" cy="762000"/>
            </a:xfrm>
            <a:custGeom>
              <a:avLst/>
              <a:gdLst/>
              <a:ahLst/>
              <a:cxnLst/>
              <a:rect l="l" t="t" r="r" b="b"/>
              <a:pathLst>
                <a:path w="2853563" h="762000">
                  <a:moveTo>
                    <a:pt x="0" y="127000"/>
                  </a:moveTo>
                  <a:lnTo>
                    <a:pt x="17" y="637109"/>
                  </a:lnTo>
                  <a:lnTo>
                    <a:pt x="7942" y="679292"/>
                  </a:lnTo>
                  <a:lnTo>
                    <a:pt x="28605" y="715288"/>
                  </a:lnTo>
                  <a:lnTo>
                    <a:pt x="59510" y="742594"/>
                  </a:lnTo>
                  <a:lnTo>
                    <a:pt x="98161" y="758709"/>
                  </a:lnTo>
                  <a:lnTo>
                    <a:pt x="127000" y="762000"/>
                  </a:lnTo>
                  <a:lnTo>
                    <a:pt x="2728672" y="761982"/>
                  </a:lnTo>
                  <a:lnTo>
                    <a:pt x="2770855" y="754053"/>
                  </a:lnTo>
                  <a:lnTo>
                    <a:pt x="2806851" y="733382"/>
                  </a:lnTo>
                  <a:lnTo>
                    <a:pt x="2834157" y="702472"/>
                  </a:lnTo>
                  <a:lnTo>
                    <a:pt x="2850272" y="663826"/>
                  </a:lnTo>
                  <a:lnTo>
                    <a:pt x="2853563" y="635000"/>
                  </a:lnTo>
                  <a:lnTo>
                    <a:pt x="2853545" y="124890"/>
                  </a:lnTo>
                  <a:lnTo>
                    <a:pt x="2845616" y="82707"/>
                  </a:lnTo>
                  <a:lnTo>
                    <a:pt x="2824945" y="46711"/>
                  </a:lnTo>
                  <a:lnTo>
                    <a:pt x="2794035" y="19405"/>
                  </a:lnTo>
                  <a:lnTo>
                    <a:pt x="2755389" y="3290"/>
                  </a:lnTo>
                  <a:lnTo>
                    <a:pt x="2726563" y="0"/>
                  </a:lnTo>
                  <a:lnTo>
                    <a:pt x="124889" y="17"/>
                  </a:lnTo>
                  <a:lnTo>
                    <a:pt x="82692" y="7946"/>
                  </a:lnTo>
                  <a:lnTo>
                    <a:pt x="46695" y="28617"/>
                  </a:lnTo>
                  <a:lnTo>
                    <a:pt x="19396" y="59527"/>
                  </a:lnTo>
                  <a:lnTo>
                    <a:pt x="3288" y="98173"/>
                  </a:lnTo>
                  <a:lnTo>
                    <a:pt x="0" y="12700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1" name="object 90"/>
            <p:cNvSpPr/>
            <p:nvPr/>
          </p:nvSpPr>
          <p:spPr>
            <a:xfrm>
              <a:off x="762000" y="4191000"/>
              <a:ext cx="2853563" cy="762000"/>
            </a:xfrm>
            <a:custGeom>
              <a:avLst/>
              <a:gdLst/>
              <a:ahLst/>
              <a:cxnLst/>
              <a:rect l="l" t="t" r="r" b="b"/>
              <a:pathLst>
                <a:path w="2853563" h="762000">
                  <a:moveTo>
                    <a:pt x="0" y="127000"/>
                  </a:moveTo>
                  <a:lnTo>
                    <a:pt x="7259" y="84586"/>
                  </a:lnTo>
                  <a:lnTo>
                    <a:pt x="27375" y="48240"/>
                  </a:lnTo>
                  <a:lnTo>
                    <a:pt x="57851" y="20466"/>
                  </a:lnTo>
                  <a:lnTo>
                    <a:pt x="96192" y="3764"/>
                  </a:lnTo>
                  <a:lnTo>
                    <a:pt x="127000" y="0"/>
                  </a:lnTo>
                  <a:lnTo>
                    <a:pt x="2726563" y="0"/>
                  </a:lnTo>
                  <a:lnTo>
                    <a:pt x="2768976" y="7263"/>
                  </a:lnTo>
                  <a:lnTo>
                    <a:pt x="2805322" y="27387"/>
                  </a:lnTo>
                  <a:lnTo>
                    <a:pt x="2833096" y="57868"/>
                  </a:lnTo>
                  <a:lnTo>
                    <a:pt x="2849798" y="96204"/>
                  </a:lnTo>
                  <a:lnTo>
                    <a:pt x="2853563" y="127000"/>
                  </a:lnTo>
                  <a:lnTo>
                    <a:pt x="2853563" y="635000"/>
                  </a:lnTo>
                  <a:lnTo>
                    <a:pt x="2846299" y="677413"/>
                  </a:lnTo>
                  <a:lnTo>
                    <a:pt x="2826175" y="713759"/>
                  </a:lnTo>
                  <a:lnTo>
                    <a:pt x="2795694" y="741533"/>
                  </a:lnTo>
                  <a:lnTo>
                    <a:pt x="2757358" y="758235"/>
                  </a:lnTo>
                  <a:lnTo>
                    <a:pt x="2726563" y="762000"/>
                  </a:lnTo>
                  <a:lnTo>
                    <a:pt x="127000" y="762000"/>
                  </a:lnTo>
                  <a:lnTo>
                    <a:pt x="84571" y="754736"/>
                  </a:lnTo>
                  <a:lnTo>
                    <a:pt x="48224" y="734612"/>
                  </a:lnTo>
                  <a:lnTo>
                    <a:pt x="20456" y="704131"/>
                  </a:lnTo>
                  <a:lnTo>
                    <a:pt x="3762" y="665795"/>
                  </a:lnTo>
                  <a:lnTo>
                    <a:pt x="0" y="635000"/>
                  </a:lnTo>
                  <a:lnTo>
                    <a:pt x="0" y="12700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2" name="object 91"/>
            <p:cNvSpPr/>
            <p:nvPr/>
          </p:nvSpPr>
          <p:spPr>
            <a:xfrm>
              <a:off x="3615563" y="4018279"/>
              <a:ext cx="316229" cy="553719"/>
            </a:xfrm>
            <a:custGeom>
              <a:avLst/>
              <a:gdLst/>
              <a:ahLst/>
              <a:cxnLst/>
              <a:rect l="l" t="t" r="r" b="b"/>
              <a:pathLst>
                <a:path w="316229" h="553720">
                  <a:moveTo>
                    <a:pt x="0" y="553720"/>
                  </a:moveTo>
                  <a:lnTo>
                    <a:pt x="316229" y="0"/>
                  </a:lnTo>
                </a:path>
              </a:pathLst>
            </a:custGeom>
            <a:ln w="38100">
              <a:solidFill>
                <a:srgbClr val="00AF50"/>
              </a:solidFill>
              <a:prstDash val="lgDash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3" name="object 92"/>
            <p:cNvSpPr/>
            <p:nvPr/>
          </p:nvSpPr>
          <p:spPr>
            <a:xfrm>
              <a:off x="3914585" y="3383725"/>
              <a:ext cx="1312289" cy="993265"/>
            </a:xfrm>
            <a:custGeom>
              <a:avLst/>
              <a:gdLst/>
              <a:ahLst/>
              <a:cxnLst/>
              <a:rect l="l" t="t" r="r" b="b"/>
              <a:pathLst>
                <a:path w="1312289" h="993265">
                  <a:moveTo>
                    <a:pt x="268417" y="991745"/>
                  </a:moveTo>
                  <a:lnTo>
                    <a:pt x="1264093" y="484186"/>
                  </a:lnTo>
                  <a:lnTo>
                    <a:pt x="1296232" y="456220"/>
                  </a:lnTo>
                  <a:lnTo>
                    <a:pt x="1312162" y="411911"/>
                  </a:lnTo>
                  <a:lnTo>
                    <a:pt x="1312289" y="399932"/>
                  </a:lnTo>
                  <a:lnTo>
                    <a:pt x="1310769" y="387917"/>
                  </a:lnTo>
                  <a:lnTo>
                    <a:pt x="1140141" y="48195"/>
                  </a:lnTo>
                  <a:lnTo>
                    <a:pt x="1112175" y="16056"/>
                  </a:lnTo>
                  <a:lnTo>
                    <a:pt x="1067866" y="127"/>
                  </a:lnTo>
                  <a:lnTo>
                    <a:pt x="1055887" y="0"/>
                  </a:lnTo>
                  <a:lnTo>
                    <a:pt x="1043872" y="1520"/>
                  </a:lnTo>
                  <a:lnTo>
                    <a:pt x="48195" y="509078"/>
                  </a:lnTo>
                  <a:lnTo>
                    <a:pt x="16056" y="537045"/>
                  </a:lnTo>
                  <a:lnTo>
                    <a:pt x="127" y="581354"/>
                  </a:lnTo>
                  <a:lnTo>
                    <a:pt x="0" y="593333"/>
                  </a:lnTo>
                  <a:lnTo>
                    <a:pt x="1520" y="605348"/>
                  </a:lnTo>
                  <a:lnTo>
                    <a:pt x="172147" y="945069"/>
                  </a:lnTo>
                  <a:lnTo>
                    <a:pt x="200114" y="977208"/>
                  </a:lnTo>
                  <a:lnTo>
                    <a:pt x="244423" y="993138"/>
                  </a:lnTo>
                  <a:lnTo>
                    <a:pt x="256402" y="993265"/>
                  </a:lnTo>
                  <a:lnTo>
                    <a:pt x="268417" y="991745"/>
                  </a:lnTo>
                  <a:close/>
                </a:path>
              </a:pathLst>
            </a:custGeom>
            <a:solidFill>
              <a:srgbClr val="FF0066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4" name="object 93"/>
            <p:cNvSpPr/>
            <p:nvPr/>
          </p:nvSpPr>
          <p:spPr>
            <a:xfrm>
              <a:off x="3914585" y="3383725"/>
              <a:ext cx="1312289" cy="993265"/>
            </a:xfrm>
            <a:custGeom>
              <a:avLst/>
              <a:gdLst/>
              <a:ahLst/>
              <a:cxnLst/>
              <a:rect l="l" t="t" r="r" b="b"/>
              <a:pathLst>
                <a:path w="1312289" h="993265">
                  <a:moveTo>
                    <a:pt x="268417" y="991745"/>
                  </a:moveTo>
                  <a:lnTo>
                    <a:pt x="1264093" y="484186"/>
                  </a:lnTo>
                  <a:lnTo>
                    <a:pt x="1296232" y="456220"/>
                  </a:lnTo>
                  <a:lnTo>
                    <a:pt x="1312162" y="411911"/>
                  </a:lnTo>
                  <a:lnTo>
                    <a:pt x="1312289" y="399932"/>
                  </a:lnTo>
                  <a:lnTo>
                    <a:pt x="1310769" y="387917"/>
                  </a:lnTo>
                  <a:lnTo>
                    <a:pt x="1140141" y="48195"/>
                  </a:lnTo>
                  <a:lnTo>
                    <a:pt x="1112175" y="16056"/>
                  </a:lnTo>
                  <a:lnTo>
                    <a:pt x="1067866" y="127"/>
                  </a:lnTo>
                  <a:lnTo>
                    <a:pt x="1055887" y="0"/>
                  </a:lnTo>
                  <a:lnTo>
                    <a:pt x="1043872" y="1520"/>
                  </a:lnTo>
                  <a:lnTo>
                    <a:pt x="48195" y="509078"/>
                  </a:lnTo>
                  <a:lnTo>
                    <a:pt x="16056" y="537045"/>
                  </a:lnTo>
                  <a:lnTo>
                    <a:pt x="127" y="581354"/>
                  </a:lnTo>
                  <a:lnTo>
                    <a:pt x="0" y="593333"/>
                  </a:lnTo>
                  <a:lnTo>
                    <a:pt x="1520" y="605348"/>
                  </a:lnTo>
                  <a:lnTo>
                    <a:pt x="172147" y="945069"/>
                  </a:lnTo>
                  <a:lnTo>
                    <a:pt x="200114" y="977208"/>
                  </a:lnTo>
                  <a:lnTo>
                    <a:pt x="244423" y="993138"/>
                  </a:lnTo>
                  <a:lnTo>
                    <a:pt x="256402" y="993265"/>
                  </a:lnTo>
                  <a:lnTo>
                    <a:pt x="268417" y="991745"/>
                  </a:lnTo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5" name="object 94"/>
            <p:cNvSpPr/>
            <p:nvPr/>
          </p:nvSpPr>
          <p:spPr>
            <a:xfrm>
              <a:off x="4141557" y="3632193"/>
              <a:ext cx="872656" cy="634492"/>
            </a:xfrm>
            <a:custGeom>
              <a:avLst/>
              <a:gdLst/>
              <a:ahLst/>
              <a:cxnLst/>
              <a:rect l="l" t="t" r="r" b="b"/>
              <a:pathLst>
                <a:path w="872656" h="634492">
                  <a:moveTo>
                    <a:pt x="664884" y="172345"/>
                  </a:moveTo>
                  <a:lnTo>
                    <a:pt x="679771" y="162519"/>
                  </a:lnTo>
                  <a:lnTo>
                    <a:pt x="688760" y="153676"/>
                  </a:lnTo>
                  <a:lnTo>
                    <a:pt x="698265" y="140463"/>
                  </a:lnTo>
                  <a:lnTo>
                    <a:pt x="703873" y="129292"/>
                  </a:lnTo>
                  <a:lnTo>
                    <a:pt x="707530" y="110496"/>
                  </a:lnTo>
                  <a:lnTo>
                    <a:pt x="706794" y="96272"/>
                  </a:lnTo>
                  <a:lnTo>
                    <a:pt x="703135" y="78896"/>
                  </a:lnTo>
                  <a:lnTo>
                    <a:pt x="698875" y="66756"/>
                  </a:lnTo>
                  <a:lnTo>
                    <a:pt x="693205" y="54362"/>
                  </a:lnTo>
                  <a:lnTo>
                    <a:pt x="688536" y="45903"/>
                  </a:lnTo>
                  <a:lnTo>
                    <a:pt x="680669" y="34164"/>
                  </a:lnTo>
                  <a:lnTo>
                    <a:pt x="672068" y="24141"/>
                  </a:lnTo>
                  <a:lnTo>
                    <a:pt x="662736" y="15829"/>
                  </a:lnTo>
                  <a:lnTo>
                    <a:pt x="652677" y="9225"/>
                  </a:lnTo>
                  <a:lnTo>
                    <a:pt x="641897" y="4324"/>
                  </a:lnTo>
                  <a:lnTo>
                    <a:pt x="625054" y="385"/>
                  </a:lnTo>
                  <a:lnTo>
                    <a:pt x="613104" y="0"/>
                  </a:lnTo>
                  <a:lnTo>
                    <a:pt x="600988" y="1561"/>
                  </a:lnTo>
                  <a:lnTo>
                    <a:pt x="588701" y="5076"/>
                  </a:lnTo>
                  <a:lnTo>
                    <a:pt x="576238" y="10547"/>
                  </a:lnTo>
                  <a:lnTo>
                    <a:pt x="497244" y="51060"/>
                  </a:lnTo>
                  <a:lnTo>
                    <a:pt x="492926" y="55124"/>
                  </a:lnTo>
                  <a:lnTo>
                    <a:pt x="493307" y="58807"/>
                  </a:lnTo>
                  <a:lnTo>
                    <a:pt x="494831" y="61855"/>
                  </a:lnTo>
                  <a:lnTo>
                    <a:pt x="498768" y="68967"/>
                  </a:lnTo>
                  <a:lnTo>
                    <a:pt x="500419" y="72142"/>
                  </a:lnTo>
                  <a:lnTo>
                    <a:pt x="503213" y="73793"/>
                  </a:lnTo>
                  <a:lnTo>
                    <a:pt x="513627" y="73666"/>
                  </a:lnTo>
                  <a:lnTo>
                    <a:pt x="518199" y="75825"/>
                  </a:lnTo>
                  <a:lnTo>
                    <a:pt x="520485" y="80270"/>
                  </a:lnTo>
                  <a:lnTo>
                    <a:pt x="570142" y="35312"/>
                  </a:lnTo>
                  <a:lnTo>
                    <a:pt x="578016" y="31248"/>
                  </a:lnTo>
                  <a:lnTo>
                    <a:pt x="581200" y="29877"/>
                  </a:lnTo>
                  <a:lnTo>
                    <a:pt x="591028" y="29644"/>
                  </a:lnTo>
                  <a:lnTo>
                    <a:pt x="600148" y="35781"/>
                  </a:lnTo>
                  <a:lnTo>
                    <a:pt x="608496" y="48266"/>
                  </a:lnTo>
                  <a:lnTo>
                    <a:pt x="648120" y="125228"/>
                  </a:lnTo>
                  <a:lnTo>
                    <a:pt x="652946" y="134753"/>
                  </a:lnTo>
                  <a:lnTo>
                    <a:pt x="654978" y="142246"/>
                  </a:lnTo>
                  <a:lnTo>
                    <a:pt x="654089" y="147834"/>
                  </a:lnTo>
                  <a:lnTo>
                    <a:pt x="653200" y="153295"/>
                  </a:lnTo>
                  <a:lnTo>
                    <a:pt x="651041" y="157105"/>
                  </a:lnTo>
                  <a:lnTo>
                    <a:pt x="647231" y="159010"/>
                  </a:lnTo>
                  <a:lnTo>
                    <a:pt x="645580" y="182251"/>
                  </a:lnTo>
                  <a:lnTo>
                    <a:pt x="664884" y="172345"/>
                  </a:lnTo>
                  <a:close/>
                </a:path>
                <a:path w="872656" h="634492">
                  <a:moveTo>
                    <a:pt x="753657" y="-64128"/>
                  </a:moveTo>
                  <a:lnTo>
                    <a:pt x="750863" y="-69589"/>
                  </a:lnTo>
                  <a:lnTo>
                    <a:pt x="748958" y="-73272"/>
                  </a:lnTo>
                  <a:lnTo>
                    <a:pt x="746291" y="-75431"/>
                  </a:lnTo>
                  <a:lnTo>
                    <a:pt x="743116" y="-75177"/>
                  </a:lnTo>
                  <a:lnTo>
                    <a:pt x="740322" y="-73780"/>
                  </a:lnTo>
                  <a:lnTo>
                    <a:pt x="666408" y="-35807"/>
                  </a:lnTo>
                  <a:lnTo>
                    <a:pt x="662979" y="-34029"/>
                  </a:lnTo>
                  <a:lnTo>
                    <a:pt x="662090" y="-31616"/>
                  </a:lnTo>
                  <a:lnTo>
                    <a:pt x="663741" y="-28441"/>
                  </a:lnTo>
                  <a:lnTo>
                    <a:pt x="667932" y="-20186"/>
                  </a:lnTo>
                  <a:lnTo>
                    <a:pt x="671361" y="-15614"/>
                  </a:lnTo>
                  <a:lnTo>
                    <a:pt x="674536" y="-14852"/>
                  </a:lnTo>
                  <a:lnTo>
                    <a:pt x="677711" y="-15106"/>
                  </a:lnTo>
                  <a:lnTo>
                    <a:pt x="681902" y="-15487"/>
                  </a:lnTo>
                  <a:lnTo>
                    <a:pt x="685077" y="-14725"/>
                  </a:lnTo>
                  <a:lnTo>
                    <a:pt x="689395" y="-11423"/>
                  </a:lnTo>
                  <a:lnTo>
                    <a:pt x="691554" y="-8375"/>
                  </a:lnTo>
                  <a:lnTo>
                    <a:pt x="693840" y="-4057"/>
                  </a:lnTo>
                  <a:lnTo>
                    <a:pt x="787820" y="178949"/>
                  </a:lnTo>
                  <a:lnTo>
                    <a:pt x="790106" y="183267"/>
                  </a:lnTo>
                  <a:lnTo>
                    <a:pt x="788836" y="187712"/>
                  </a:lnTo>
                  <a:lnTo>
                    <a:pt x="784010" y="192030"/>
                  </a:lnTo>
                  <a:lnTo>
                    <a:pt x="780327" y="196729"/>
                  </a:lnTo>
                  <a:lnTo>
                    <a:pt x="780962" y="200539"/>
                  </a:lnTo>
                  <a:lnTo>
                    <a:pt x="782994" y="205238"/>
                  </a:lnTo>
                  <a:lnTo>
                    <a:pt x="786804" y="212604"/>
                  </a:lnTo>
                  <a:lnTo>
                    <a:pt x="789979" y="215271"/>
                  </a:lnTo>
                  <a:lnTo>
                    <a:pt x="792900" y="213874"/>
                  </a:lnTo>
                  <a:lnTo>
                    <a:pt x="868211" y="175139"/>
                  </a:lnTo>
                  <a:lnTo>
                    <a:pt x="872656" y="172091"/>
                  </a:lnTo>
                  <a:lnTo>
                    <a:pt x="872402" y="169297"/>
                  </a:lnTo>
                  <a:lnTo>
                    <a:pt x="870751" y="166122"/>
                  </a:lnTo>
                  <a:lnTo>
                    <a:pt x="867576" y="160026"/>
                  </a:lnTo>
                  <a:lnTo>
                    <a:pt x="866179" y="157232"/>
                  </a:lnTo>
                  <a:lnTo>
                    <a:pt x="863639" y="154692"/>
                  </a:lnTo>
                  <a:lnTo>
                    <a:pt x="859956" y="153549"/>
                  </a:lnTo>
                  <a:lnTo>
                    <a:pt x="850558" y="153676"/>
                  </a:lnTo>
                  <a:lnTo>
                    <a:pt x="846621" y="151771"/>
                  </a:lnTo>
                  <a:lnTo>
                    <a:pt x="844589" y="147834"/>
                  </a:lnTo>
                  <a:lnTo>
                    <a:pt x="749339" y="-37458"/>
                  </a:lnTo>
                  <a:lnTo>
                    <a:pt x="745783" y="-44443"/>
                  </a:lnTo>
                  <a:lnTo>
                    <a:pt x="746926" y="-50158"/>
                  </a:lnTo>
                  <a:lnTo>
                    <a:pt x="752641" y="-54603"/>
                  </a:lnTo>
                  <a:lnTo>
                    <a:pt x="755308" y="-57397"/>
                  </a:lnTo>
                  <a:lnTo>
                    <a:pt x="755054" y="-60572"/>
                  </a:lnTo>
                  <a:lnTo>
                    <a:pt x="753657" y="-64128"/>
                  </a:lnTo>
                  <a:close/>
                </a:path>
                <a:path w="872656" h="634492">
                  <a:moveTo>
                    <a:pt x="610655" y="284613"/>
                  </a:moveTo>
                  <a:lnTo>
                    <a:pt x="611925" y="287915"/>
                  </a:lnTo>
                  <a:lnTo>
                    <a:pt x="614592" y="293122"/>
                  </a:lnTo>
                  <a:lnTo>
                    <a:pt x="617894" y="299599"/>
                  </a:lnTo>
                  <a:lnTo>
                    <a:pt x="621450" y="301885"/>
                  </a:lnTo>
                  <a:lnTo>
                    <a:pt x="625133" y="299980"/>
                  </a:lnTo>
                  <a:lnTo>
                    <a:pt x="694983" y="264039"/>
                  </a:lnTo>
                  <a:lnTo>
                    <a:pt x="698412" y="262388"/>
                  </a:lnTo>
                  <a:lnTo>
                    <a:pt x="700444" y="260737"/>
                  </a:lnTo>
                  <a:lnTo>
                    <a:pt x="701714" y="257562"/>
                  </a:lnTo>
                  <a:lnTo>
                    <a:pt x="700952" y="254768"/>
                  </a:lnTo>
                  <a:lnTo>
                    <a:pt x="698793" y="250577"/>
                  </a:lnTo>
                  <a:lnTo>
                    <a:pt x="696634" y="246259"/>
                  </a:lnTo>
                  <a:lnTo>
                    <a:pt x="694602" y="243592"/>
                  </a:lnTo>
                  <a:lnTo>
                    <a:pt x="692824" y="242576"/>
                  </a:lnTo>
                  <a:lnTo>
                    <a:pt x="688633" y="241052"/>
                  </a:lnTo>
                  <a:lnTo>
                    <a:pt x="685712" y="241433"/>
                  </a:lnTo>
                  <a:lnTo>
                    <a:pt x="679616" y="242195"/>
                  </a:lnTo>
                  <a:lnTo>
                    <a:pt x="675044" y="239655"/>
                  </a:lnTo>
                  <a:lnTo>
                    <a:pt x="671996" y="233686"/>
                  </a:lnTo>
                  <a:lnTo>
                    <a:pt x="645580" y="182251"/>
                  </a:lnTo>
                  <a:lnTo>
                    <a:pt x="647231" y="159010"/>
                  </a:lnTo>
                  <a:lnTo>
                    <a:pt x="636436" y="164471"/>
                  </a:lnTo>
                  <a:lnTo>
                    <a:pt x="570142" y="35312"/>
                  </a:lnTo>
                  <a:lnTo>
                    <a:pt x="520485" y="80270"/>
                  </a:lnTo>
                  <a:lnTo>
                    <a:pt x="616243" y="266579"/>
                  </a:lnTo>
                  <a:lnTo>
                    <a:pt x="617894" y="270770"/>
                  </a:lnTo>
                  <a:lnTo>
                    <a:pt x="617640" y="273437"/>
                  </a:lnTo>
                  <a:lnTo>
                    <a:pt x="614084" y="277374"/>
                  </a:lnTo>
                  <a:lnTo>
                    <a:pt x="610401" y="281819"/>
                  </a:lnTo>
                  <a:lnTo>
                    <a:pt x="610655" y="284613"/>
                  </a:lnTo>
                  <a:close/>
                </a:path>
                <a:path w="872656" h="634492">
                  <a:moveTo>
                    <a:pt x="80303" y="324110"/>
                  </a:moveTo>
                  <a:lnTo>
                    <a:pt x="89574" y="331603"/>
                  </a:lnTo>
                  <a:lnTo>
                    <a:pt x="95416" y="335667"/>
                  </a:lnTo>
                  <a:lnTo>
                    <a:pt x="99861" y="336810"/>
                  </a:lnTo>
                  <a:lnTo>
                    <a:pt x="103671" y="335667"/>
                  </a:lnTo>
                  <a:lnTo>
                    <a:pt x="108878" y="333000"/>
                  </a:lnTo>
                  <a:lnTo>
                    <a:pt x="113450" y="330587"/>
                  </a:lnTo>
                  <a:lnTo>
                    <a:pt x="116117" y="328936"/>
                  </a:lnTo>
                  <a:lnTo>
                    <a:pt x="117641" y="324999"/>
                  </a:lnTo>
                  <a:lnTo>
                    <a:pt x="115228" y="320935"/>
                  </a:lnTo>
                  <a:lnTo>
                    <a:pt x="113450" y="318395"/>
                  </a:lnTo>
                  <a:lnTo>
                    <a:pt x="78271" y="270389"/>
                  </a:lnTo>
                  <a:lnTo>
                    <a:pt x="75985" y="267341"/>
                  </a:lnTo>
                  <a:lnTo>
                    <a:pt x="72556" y="265055"/>
                  </a:lnTo>
                  <a:lnTo>
                    <a:pt x="67222" y="266960"/>
                  </a:lnTo>
                  <a:lnTo>
                    <a:pt x="64174" y="268103"/>
                  </a:lnTo>
                  <a:lnTo>
                    <a:pt x="60364" y="270008"/>
                  </a:lnTo>
                  <a:lnTo>
                    <a:pt x="58586" y="272675"/>
                  </a:lnTo>
                  <a:lnTo>
                    <a:pt x="58078" y="276231"/>
                  </a:lnTo>
                  <a:lnTo>
                    <a:pt x="57316" y="281819"/>
                  </a:lnTo>
                  <a:lnTo>
                    <a:pt x="56681" y="285121"/>
                  </a:lnTo>
                  <a:lnTo>
                    <a:pt x="56427" y="285883"/>
                  </a:lnTo>
                  <a:lnTo>
                    <a:pt x="44536" y="285444"/>
                  </a:lnTo>
                  <a:lnTo>
                    <a:pt x="31767" y="286725"/>
                  </a:lnTo>
                  <a:lnTo>
                    <a:pt x="21756" y="290074"/>
                  </a:lnTo>
                  <a:lnTo>
                    <a:pt x="11724" y="297468"/>
                  </a:lnTo>
                  <a:lnTo>
                    <a:pt x="4645" y="308007"/>
                  </a:lnTo>
                  <a:lnTo>
                    <a:pt x="674" y="321570"/>
                  </a:lnTo>
                  <a:lnTo>
                    <a:pt x="0" y="334066"/>
                  </a:lnTo>
                  <a:lnTo>
                    <a:pt x="1593" y="345951"/>
                  </a:lnTo>
                  <a:lnTo>
                    <a:pt x="5285" y="358423"/>
                  </a:lnTo>
                  <a:lnTo>
                    <a:pt x="11088" y="371481"/>
                  </a:lnTo>
                  <a:lnTo>
                    <a:pt x="19668" y="385821"/>
                  </a:lnTo>
                  <a:lnTo>
                    <a:pt x="27345" y="395900"/>
                  </a:lnTo>
                  <a:lnTo>
                    <a:pt x="36042" y="405305"/>
                  </a:lnTo>
                  <a:lnTo>
                    <a:pt x="45759" y="414026"/>
                  </a:lnTo>
                  <a:lnTo>
                    <a:pt x="55957" y="422020"/>
                  </a:lnTo>
                  <a:lnTo>
                    <a:pt x="64994" y="428568"/>
                  </a:lnTo>
                  <a:lnTo>
                    <a:pt x="75151" y="435528"/>
                  </a:lnTo>
                  <a:lnTo>
                    <a:pt x="86424" y="442899"/>
                  </a:lnTo>
                  <a:lnTo>
                    <a:pt x="98811" y="450676"/>
                  </a:lnTo>
                  <a:lnTo>
                    <a:pt x="112307" y="458857"/>
                  </a:lnTo>
                  <a:lnTo>
                    <a:pt x="112866" y="459194"/>
                  </a:lnTo>
                  <a:lnTo>
                    <a:pt x="124548" y="466395"/>
                  </a:lnTo>
                  <a:lnTo>
                    <a:pt x="135190" y="473268"/>
                  </a:lnTo>
                  <a:lnTo>
                    <a:pt x="144819" y="479812"/>
                  </a:lnTo>
                  <a:lnTo>
                    <a:pt x="146447" y="480987"/>
                  </a:lnTo>
                  <a:lnTo>
                    <a:pt x="156970" y="490115"/>
                  </a:lnTo>
                  <a:lnTo>
                    <a:pt x="163615" y="499243"/>
                  </a:lnTo>
                  <a:lnTo>
                    <a:pt x="165520" y="502926"/>
                  </a:lnTo>
                  <a:lnTo>
                    <a:pt x="166028" y="506609"/>
                  </a:lnTo>
                  <a:lnTo>
                    <a:pt x="165266" y="510165"/>
                  </a:lnTo>
                  <a:lnTo>
                    <a:pt x="164377" y="513594"/>
                  </a:lnTo>
                  <a:lnTo>
                    <a:pt x="162218" y="516261"/>
                  </a:lnTo>
                  <a:lnTo>
                    <a:pt x="158916" y="518039"/>
                  </a:lnTo>
                  <a:lnTo>
                    <a:pt x="155679" y="519131"/>
                  </a:lnTo>
                  <a:lnTo>
                    <a:pt x="147671" y="518565"/>
                  </a:lnTo>
                  <a:lnTo>
                    <a:pt x="137762" y="514273"/>
                  </a:lnTo>
                  <a:lnTo>
                    <a:pt x="125968" y="506263"/>
                  </a:lnTo>
                  <a:lnTo>
                    <a:pt x="112307" y="494544"/>
                  </a:lnTo>
                  <a:lnTo>
                    <a:pt x="106211" y="488829"/>
                  </a:lnTo>
                  <a:lnTo>
                    <a:pt x="102020" y="485400"/>
                  </a:lnTo>
                  <a:lnTo>
                    <a:pt x="97321" y="482860"/>
                  </a:lnTo>
                  <a:lnTo>
                    <a:pt x="92495" y="484130"/>
                  </a:lnTo>
                  <a:lnTo>
                    <a:pt x="85129" y="487940"/>
                  </a:lnTo>
                  <a:lnTo>
                    <a:pt x="79668" y="490734"/>
                  </a:lnTo>
                  <a:lnTo>
                    <a:pt x="77636" y="493655"/>
                  </a:lnTo>
                  <a:lnTo>
                    <a:pt x="79287" y="496576"/>
                  </a:lnTo>
                  <a:lnTo>
                    <a:pt x="79414" y="496957"/>
                  </a:lnTo>
                  <a:lnTo>
                    <a:pt x="81700" y="500259"/>
                  </a:lnTo>
                  <a:lnTo>
                    <a:pt x="86145" y="506228"/>
                  </a:lnTo>
                  <a:lnTo>
                    <a:pt x="120308" y="553726"/>
                  </a:lnTo>
                  <a:lnTo>
                    <a:pt x="122340" y="556774"/>
                  </a:lnTo>
                  <a:lnTo>
                    <a:pt x="126531" y="559060"/>
                  </a:lnTo>
                  <a:lnTo>
                    <a:pt x="130849" y="557409"/>
                  </a:lnTo>
                  <a:lnTo>
                    <a:pt x="137326" y="554107"/>
                  </a:lnTo>
                  <a:lnTo>
                    <a:pt x="140247" y="550043"/>
                  </a:lnTo>
                  <a:lnTo>
                    <a:pt x="139993" y="545344"/>
                  </a:lnTo>
                  <a:lnTo>
                    <a:pt x="141644" y="540772"/>
                  </a:lnTo>
                  <a:lnTo>
                    <a:pt x="145708" y="539629"/>
                  </a:lnTo>
                  <a:lnTo>
                    <a:pt x="149264" y="539883"/>
                  </a:lnTo>
                  <a:lnTo>
                    <a:pt x="158281" y="540645"/>
                  </a:lnTo>
                  <a:lnTo>
                    <a:pt x="166536" y="538994"/>
                  </a:lnTo>
                  <a:lnTo>
                    <a:pt x="173902" y="535311"/>
                  </a:lnTo>
                  <a:lnTo>
                    <a:pt x="185140" y="526891"/>
                  </a:lnTo>
                  <a:lnTo>
                    <a:pt x="192457" y="516458"/>
                  </a:lnTo>
                  <a:lnTo>
                    <a:pt x="197397" y="503180"/>
                  </a:lnTo>
                  <a:lnTo>
                    <a:pt x="199003" y="487869"/>
                  </a:lnTo>
                  <a:lnTo>
                    <a:pt x="197528" y="476027"/>
                  </a:lnTo>
                  <a:lnTo>
                    <a:pt x="193857" y="463487"/>
                  </a:lnTo>
                  <a:lnTo>
                    <a:pt x="187999" y="450221"/>
                  </a:lnTo>
                  <a:lnTo>
                    <a:pt x="180720" y="437480"/>
                  </a:lnTo>
                  <a:lnTo>
                    <a:pt x="173340" y="426902"/>
                  </a:lnTo>
                  <a:lnTo>
                    <a:pt x="165275" y="417394"/>
                  </a:lnTo>
                  <a:lnTo>
                    <a:pt x="156503" y="408946"/>
                  </a:lnTo>
                  <a:lnTo>
                    <a:pt x="145856" y="400379"/>
                  </a:lnTo>
                  <a:lnTo>
                    <a:pt x="137205" y="393986"/>
                  </a:lnTo>
                  <a:lnTo>
                    <a:pt x="127095" y="386865"/>
                  </a:lnTo>
                  <a:lnTo>
                    <a:pt x="115532" y="379023"/>
                  </a:lnTo>
                  <a:lnTo>
                    <a:pt x="102516" y="370464"/>
                  </a:lnTo>
                  <a:lnTo>
                    <a:pt x="88050" y="361194"/>
                  </a:lnTo>
                  <a:lnTo>
                    <a:pt x="86272" y="360075"/>
                  </a:lnTo>
                  <a:lnTo>
                    <a:pt x="70955" y="350041"/>
                  </a:lnTo>
                  <a:lnTo>
                    <a:pt x="58438" y="341059"/>
                  </a:lnTo>
                  <a:lnTo>
                    <a:pt x="48716" y="333129"/>
                  </a:lnTo>
                  <a:lnTo>
                    <a:pt x="41782" y="326252"/>
                  </a:lnTo>
                  <a:lnTo>
                    <a:pt x="37631" y="320427"/>
                  </a:lnTo>
                  <a:lnTo>
                    <a:pt x="33948" y="313315"/>
                  </a:lnTo>
                  <a:lnTo>
                    <a:pt x="34710" y="308362"/>
                  </a:lnTo>
                  <a:lnTo>
                    <a:pt x="39917" y="305695"/>
                  </a:lnTo>
                  <a:lnTo>
                    <a:pt x="45086" y="304664"/>
                  </a:lnTo>
                  <a:lnTo>
                    <a:pt x="54148" y="306994"/>
                  </a:lnTo>
                  <a:lnTo>
                    <a:pt x="65887" y="313471"/>
                  </a:lnTo>
                  <a:lnTo>
                    <a:pt x="80303" y="324110"/>
                  </a:lnTo>
                  <a:close/>
                </a:path>
                <a:path w="872656" h="634492">
                  <a:moveTo>
                    <a:pt x="191047" y="224796"/>
                  </a:moveTo>
                  <a:lnTo>
                    <a:pt x="188253" y="219335"/>
                  </a:lnTo>
                  <a:lnTo>
                    <a:pt x="186348" y="215779"/>
                  </a:lnTo>
                  <a:lnTo>
                    <a:pt x="183681" y="213493"/>
                  </a:lnTo>
                  <a:lnTo>
                    <a:pt x="180506" y="213747"/>
                  </a:lnTo>
                  <a:lnTo>
                    <a:pt x="177712" y="215144"/>
                  </a:lnTo>
                  <a:lnTo>
                    <a:pt x="103798" y="253117"/>
                  </a:lnTo>
                  <a:lnTo>
                    <a:pt x="100496" y="254895"/>
                  </a:lnTo>
                  <a:lnTo>
                    <a:pt x="99607" y="257308"/>
                  </a:lnTo>
                  <a:lnTo>
                    <a:pt x="101258" y="260610"/>
                  </a:lnTo>
                  <a:lnTo>
                    <a:pt x="105449" y="268738"/>
                  </a:lnTo>
                  <a:lnTo>
                    <a:pt x="108878" y="273310"/>
                  </a:lnTo>
                  <a:lnTo>
                    <a:pt x="111926" y="274072"/>
                  </a:lnTo>
                  <a:lnTo>
                    <a:pt x="115101" y="273945"/>
                  </a:lnTo>
                  <a:lnTo>
                    <a:pt x="119292" y="273564"/>
                  </a:lnTo>
                  <a:lnTo>
                    <a:pt x="122467" y="274199"/>
                  </a:lnTo>
                  <a:lnTo>
                    <a:pt x="126785" y="277501"/>
                  </a:lnTo>
                  <a:lnTo>
                    <a:pt x="129071" y="280549"/>
                  </a:lnTo>
                  <a:lnTo>
                    <a:pt x="131230" y="284867"/>
                  </a:lnTo>
                  <a:lnTo>
                    <a:pt x="225337" y="468001"/>
                  </a:lnTo>
                  <a:lnTo>
                    <a:pt x="227496" y="472319"/>
                  </a:lnTo>
                  <a:lnTo>
                    <a:pt x="226226" y="476637"/>
                  </a:lnTo>
                  <a:lnTo>
                    <a:pt x="221400" y="481082"/>
                  </a:lnTo>
                  <a:lnTo>
                    <a:pt x="218860" y="483495"/>
                  </a:lnTo>
                  <a:lnTo>
                    <a:pt x="217717" y="485781"/>
                  </a:lnTo>
                  <a:lnTo>
                    <a:pt x="218352" y="489591"/>
                  </a:lnTo>
                  <a:lnTo>
                    <a:pt x="220384" y="494163"/>
                  </a:lnTo>
                  <a:lnTo>
                    <a:pt x="224194" y="501656"/>
                  </a:lnTo>
                  <a:lnTo>
                    <a:pt x="227369" y="504323"/>
                  </a:lnTo>
                  <a:lnTo>
                    <a:pt x="230290" y="502799"/>
                  </a:lnTo>
                  <a:lnTo>
                    <a:pt x="305601" y="464191"/>
                  </a:lnTo>
                  <a:lnTo>
                    <a:pt x="310046" y="461016"/>
                  </a:lnTo>
                  <a:lnTo>
                    <a:pt x="309792" y="458349"/>
                  </a:lnTo>
                  <a:lnTo>
                    <a:pt x="308141" y="455047"/>
                  </a:lnTo>
                  <a:lnTo>
                    <a:pt x="304966" y="449078"/>
                  </a:lnTo>
                  <a:lnTo>
                    <a:pt x="303569" y="446284"/>
                  </a:lnTo>
                  <a:lnTo>
                    <a:pt x="301029" y="443617"/>
                  </a:lnTo>
                  <a:lnTo>
                    <a:pt x="297473" y="442474"/>
                  </a:lnTo>
                  <a:lnTo>
                    <a:pt x="287948" y="442601"/>
                  </a:lnTo>
                  <a:lnTo>
                    <a:pt x="284011" y="440823"/>
                  </a:lnTo>
                  <a:lnTo>
                    <a:pt x="281979" y="436886"/>
                  </a:lnTo>
                  <a:lnTo>
                    <a:pt x="186729" y="251466"/>
                  </a:lnTo>
                  <a:lnTo>
                    <a:pt x="183173" y="244481"/>
                  </a:lnTo>
                  <a:lnTo>
                    <a:pt x="184316" y="238766"/>
                  </a:lnTo>
                  <a:lnTo>
                    <a:pt x="190031" y="234321"/>
                  </a:lnTo>
                  <a:lnTo>
                    <a:pt x="192698" y="231654"/>
                  </a:lnTo>
                  <a:lnTo>
                    <a:pt x="192444" y="228352"/>
                  </a:lnTo>
                  <a:lnTo>
                    <a:pt x="191047" y="224796"/>
                  </a:lnTo>
                  <a:close/>
                </a:path>
                <a:path w="872656" h="634492">
                  <a:moveTo>
                    <a:pt x="283630" y="185045"/>
                  </a:moveTo>
                  <a:lnTo>
                    <a:pt x="282868" y="181108"/>
                  </a:lnTo>
                  <a:lnTo>
                    <a:pt x="281217" y="177679"/>
                  </a:lnTo>
                  <a:lnTo>
                    <a:pt x="278296" y="171964"/>
                  </a:lnTo>
                  <a:lnTo>
                    <a:pt x="276010" y="168789"/>
                  </a:lnTo>
                  <a:lnTo>
                    <a:pt x="274359" y="168027"/>
                  </a:lnTo>
                  <a:lnTo>
                    <a:pt x="270549" y="167519"/>
                  </a:lnTo>
                  <a:lnTo>
                    <a:pt x="267882" y="168916"/>
                  </a:lnTo>
                  <a:lnTo>
                    <a:pt x="196762" y="205365"/>
                  </a:lnTo>
                  <a:lnTo>
                    <a:pt x="194095" y="206762"/>
                  </a:lnTo>
                  <a:lnTo>
                    <a:pt x="192698" y="208159"/>
                  </a:lnTo>
                  <a:lnTo>
                    <a:pt x="192571" y="210953"/>
                  </a:lnTo>
                  <a:lnTo>
                    <a:pt x="193714" y="213874"/>
                  </a:lnTo>
                  <a:lnTo>
                    <a:pt x="196127" y="218446"/>
                  </a:lnTo>
                  <a:lnTo>
                    <a:pt x="198032" y="222256"/>
                  </a:lnTo>
                  <a:lnTo>
                    <a:pt x="199810" y="224796"/>
                  </a:lnTo>
                  <a:lnTo>
                    <a:pt x="202858" y="227336"/>
                  </a:lnTo>
                  <a:lnTo>
                    <a:pt x="205652" y="227844"/>
                  </a:lnTo>
                  <a:lnTo>
                    <a:pt x="209462" y="227463"/>
                  </a:lnTo>
                  <a:lnTo>
                    <a:pt x="214034" y="227209"/>
                  </a:lnTo>
                  <a:lnTo>
                    <a:pt x="217336" y="228987"/>
                  </a:lnTo>
                  <a:lnTo>
                    <a:pt x="219241" y="232797"/>
                  </a:lnTo>
                  <a:lnTo>
                    <a:pt x="313348" y="416058"/>
                  </a:lnTo>
                  <a:lnTo>
                    <a:pt x="317920" y="425075"/>
                  </a:lnTo>
                  <a:lnTo>
                    <a:pt x="317793" y="431933"/>
                  </a:lnTo>
                  <a:lnTo>
                    <a:pt x="312840" y="436759"/>
                  </a:lnTo>
                  <a:lnTo>
                    <a:pt x="310681" y="439807"/>
                  </a:lnTo>
                  <a:lnTo>
                    <a:pt x="310681" y="442855"/>
                  </a:lnTo>
                  <a:lnTo>
                    <a:pt x="311824" y="445649"/>
                  </a:lnTo>
                  <a:lnTo>
                    <a:pt x="313856" y="449713"/>
                  </a:lnTo>
                  <a:lnTo>
                    <a:pt x="316650" y="455047"/>
                  </a:lnTo>
                  <a:lnTo>
                    <a:pt x="320206" y="456571"/>
                  </a:lnTo>
                  <a:lnTo>
                    <a:pt x="324524" y="454412"/>
                  </a:lnTo>
                  <a:lnTo>
                    <a:pt x="425997" y="402342"/>
                  </a:lnTo>
                  <a:lnTo>
                    <a:pt x="428918" y="400691"/>
                  </a:lnTo>
                  <a:lnTo>
                    <a:pt x="430569" y="399167"/>
                  </a:lnTo>
                  <a:lnTo>
                    <a:pt x="431331" y="395611"/>
                  </a:lnTo>
                  <a:lnTo>
                    <a:pt x="430823" y="392690"/>
                  </a:lnTo>
                  <a:lnTo>
                    <a:pt x="429426" y="388626"/>
                  </a:lnTo>
                  <a:lnTo>
                    <a:pt x="415964" y="349002"/>
                  </a:lnTo>
                  <a:lnTo>
                    <a:pt x="414821" y="345573"/>
                  </a:lnTo>
                  <a:lnTo>
                    <a:pt x="413932" y="343033"/>
                  </a:lnTo>
                  <a:lnTo>
                    <a:pt x="413170" y="341636"/>
                  </a:lnTo>
                  <a:lnTo>
                    <a:pt x="410630" y="338461"/>
                  </a:lnTo>
                  <a:lnTo>
                    <a:pt x="407201" y="338334"/>
                  </a:lnTo>
                  <a:lnTo>
                    <a:pt x="404026" y="339477"/>
                  </a:lnTo>
                  <a:lnTo>
                    <a:pt x="399454" y="341890"/>
                  </a:lnTo>
                  <a:lnTo>
                    <a:pt x="395263" y="344049"/>
                  </a:lnTo>
                  <a:lnTo>
                    <a:pt x="392469" y="346081"/>
                  </a:lnTo>
                  <a:lnTo>
                    <a:pt x="390056" y="350018"/>
                  </a:lnTo>
                  <a:lnTo>
                    <a:pt x="390183" y="353828"/>
                  </a:lnTo>
                  <a:lnTo>
                    <a:pt x="391580" y="359543"/>
                  </a:lnTo>
                  <a:lnTo>
                    <a:pt x="392855" y="365714"/>
                  </a:lnTo>
                  <a:lnTo>
                    <a:pt x="395310" y="380078"/>
                  </a:lnTo>
                  <a:lnTo>
                    <a:pt x="395898" y="388880"/>
                  </a:lnTo>
                  <a:lnTo>
                    <a:pt x="395644" y="393579"/>
                  </a:lnTo>
                  <a:lnTo>
                    <a:pt x="393231" y="397135"/>
                  </a:lnTo>
                  <a:lnTo>
                    <a:pt x="388659" y="399421"/>
                  </a:lnTo>
                  <a:lnTo>
                    <a:pt x="379896" y="403993"/>
                  </a:lnTo>
                  <a:lnTo>
                    <a:pt x="277661" y="204984"/>
                  </a:lnTo>
                  <a:lnTo>
                    <a:pt x="275121" y="199904"/>
                  </a:lnTo>
                  <a:lnTo>
                    <a:pt x="275883" y="195205"/>
                  </a:lnTo>
                  <a:lnTo>
                    <a:pt x="280201" y="190887"/>
                  </a:lnTo>
                  <a:lnTo>
                    <a:pt x="282487" y="188474"/>
                  </a:lnTo>
                  <a:lnTo>
                    <a:pt x="283630" y="185045"/>
                  </a:lnTo>
                  <a:close/>
                </a:path>
                <a:path w="872656" h="634492">
                  <a:moveTo>
                    <a:pt x="517691" y="337445"/>
                  </a:moveTo>
                  <a:lnTo>
                    <a:pt x="513881" y="337318"/>
                  </a:lnTo>
                  <a:lnTo>
                    <a:pt x="509690" y="335413"/>
                  </a:lnTo>
                  <a:lnTo>
                    <a:pt x="505626" y="333381"/>
                  </a:lnTo>
                  <a:lnTo>
                    <a:pt x="501943" y="329317"/>
                  </a:lnTo>
                  <a:lnTo>
                    <a:pt x="498768" y="322967"/>
                  </a:lnTo>
                  <a:lnTo>
                    <a:pt x="403137" y="136912"/>
                  </a:lnTo>
                  <a:lnTo>
                    <a:pt x="404341" y="293744"/>
                  </a:lnTo>
                  <a:lnTo>
                    <a:pt x="412087" y="304729"/>
                  </a:lnTo>
                  <a:lnTo>
                    <a:pt x="420108" y="314810"/>
                  </a:lnTo>
                  <a:lnTo>
                    <a:pt x="428405" y="323986"/>
                  </a:lnTo>
                  <a:lnTo>
                    <a:pt x="436979" y="332256"/>
                  </a:lnTo>
                  <a:lnTo>
                    <a:pt x="445828" y="339621"/>
                  </a:lnTo>
                  <a:lnTo>
                    <a:pt x="454953" y="346081"/>
                  </a:lnTo>
                  <a:lnTo>
                    <a:pt x="470870" y="354591"/>
                  </a:lnTo>
                  <a:lnTo>
                    <a:pt x="482814" y="358584"/>
                  </a:lnTo>
                  <a:lnTo>
                    <a:pt x="494585" y="360416"/>
                  </a:lnTo>
                  <a:lnTo>
                    <a:pt x="506185" y="360086"/>
                  </a:lnTo>
                  <a:lnTo>
                    <a:pt x="517612" y="357594"/>
                  </a:lnTo>
                  <a:lnTo>
                    <a:pt x="517691" y="337445"/>
                  </a:lnTo>
                  <a:close/>
                </a:path>
                <a:path w="872656" h="634492">
                  <a:moveTo>
                    <a:pt x="360716" y="177915"/>
                  </a:moveTo>
                  <a:lnTo>
                    <a:pt x="361899" y="189416"/>
                  </a:lnTo>
                  <a:lnTo>
                    <a:pt x="363960" y="201229"/>
                  </a:lnTo>
                  <a:lnTo>
                    <a:pt x="366901" y="213352"/>
                  </a:lnTo>
                  <a:lnTo>
                    <a:pt x="370725" y="225785"/>
                  </a:lnTo>
                  <a:lnTo>
                    <a:pt x="375434" y="238526"/>
                  </a:lnTo>
                  <a:lnTo>
                    <a:pt x="381030" y="251574"/>
                  </a:lnTo>
                  <a:lnTo>
                    <a:pt x="387516" y="264928"/>
                  </a:lnTo>
                  <a:lnTo>
                    <a:pt x="396872" y="281852"/>
                  </a:lnTo>
                  <a:lnTo>
                    <a:pt x="404341" y="293744"/>
                  </a:lnTo>
                  <a:lnTo>
                    <a:pt x="403137" y="136912"/>
                  </a:lnTo>
                  <a:lnTo>
                    <a:pt x="400724" y="132213"/>
                  </a:lnTo>
                  <a:lnTo>
                    <a:pt x="399962" y="127641"/>
                  </a:lnTo>
                  <a:lnTo>
                    <a:pt x="401613" y="118751"/>
                  </a:lnTo>
                  <a:lnTo>
                    <a:pt x="407201" y="113925"/>
                  </a:lnTo>
                  <a:lnTo>
                    <a:pt x="411708" y="112422"/>
                  </a:lnTo>
                  <a:lnTo>
                    <a:pt x="421139" y="115299"/>
                  </a:lnTo>
                  <a:lnTo>
                    <a:pt x="429680" y="126752"/>
                  </a:lnTo>
                  <a:lnTo>
                    <a:pt x="524676" y="311791"/>
                  </a:lnTo>
                  <a:lnTo>
                    <a:pt x="526962" y="316236"/>
                  </a:lnTo>
                  <a:lnTo>
                    <a:pt x="527851" y="320808"/>
                  </a:lnTo>
                  <a:lnTo>
                    <a:pt x="527470" y="325634"/>
                  </a:lnTo>
                  <a:lnTo>
                    <a:pt x="526962" y="330460"/>
                  </a:lnTo>
                  <a:lnTo>
                    <a:pt x="524803" y="333762"/>
                  </a:lnTo>
                  <a:lnTo>
                    <a:pt x="520993" y="335667"/>
                  </a:lnTo>
                  <a:lnTo>
                    <a:pt x="517691" y="337445"/>
                  </a:lnTo>
                  <a:lnTo>
                    <a:pt x="517612" y="357594"/>
                  </a:lnTo>
                  <a:lnTo>
                    <a:pt x="528867" y="352939"/>
                  </a:lnTo>
                  <a:lnTo>
                    <a:pt x="529236" y="352749"/>
                  </a:lnTo>
                  <a:lnTo>
                    <a:pt x="540534" y="345620"/>
                  </a:lnTo>
                  <a:lnTo>
                    <a:pt x="549896" y="336961"/>
                  </a:lnTo>
                  <a:lnTo>
                    <a:pt x="557317" y="326772"/>
                  </a:lnTo>
                  <a:lnTo>
                    <a:pt x="562788" y="315053"/>
                  </a:lnTo>
                  <a:lnTo>
                    <a:pt x="566304" y="301804"/>
                  </a:lnTo>
                  <a:lnTo>
                    <a:pt x="567856" y="287026"/>
                  </a:lnTo>
                  <a:lnTo>
                    <a:pt x="567905" y="285472"/>
                  </a:lnTo>
                  <a:lnTo>
                    <a:pt x="567778" y="273840"/>
                  </a:lnTo>
                  <a:lnTo>
                    <a:pt x="566786" y="262034"/>
                  </a:lnTo>
                  <a:lnTo>
                    <a:pt x="564927" y="250052"/>
                  </a:lnTo>
                  <a:lnTo>
                    <a:pt x="562200" y="237894"/>
                  </a:lnTo>
                  <a:lnTo>
                    <a:pt x="558603" y="225556"/>
                  </a:lnTo>
                  <a:lnTo>
                    <a:pt x="554136" y="213039"/>
                  </a:lnTo>
                  <a:lnTo>
                    <a:pt x="548796" y="200340"/>
                  </a:lnTo>
                  <a:lnTo>
                    <a:pt x="542583" y="187458"/>
                  </a:lnTo>
                  <a:lnTo>
                    <a:pt x="532299" y="168789"/>
                  </a:lnTo>
                  <a:lnTo>
                    <a:pt x="525057" y="157134"/>
                  </a:lnTo>
                  <a:lnTo>
                    <a:pt x="517711" y="146506"/>
                  </a:lnTo>
                  <a:lnTo>
                    <a:pt x="510266" y="136905"/>
                  </a:lnTo>
                  <a:lnTo>
                    <a:pt x="502723" y="128330"/>
                  </a:lnTo>
                  <a:lnTo>
                    <a:pt x="495085" y="120783"/>
                  </a:lnTo>
                  <a:lnTo>
                    <a:pt x="478414" y="107368"/>
                  </a:lnTo>
                  <a:lnTo>
                    <a:pt x="467495" y="100491"/>
                  </a:lnTo>
                  <a:lnTo>
                    <a:pt x="456629" y="95184"/>
                  </a:lnTo>
                  <a:lnTo>
                    <a:pt x="445809" y="91446"/>
                  </a:lnTo>
                  <a:lnTo>
                    <a:pt x="434955" y="89376"/>
                  </a:lnTo>
                  <a:lnTo>
                    <a:pt x="422634" y="89271"/>
                  </a:lnTo>
                  <a:lnTo>
                    <a:pt x="410542" y="91612"/>
                  </a:lnTo>
                  <a:lnTo>
                    <a:pt x="398692" y="96399"/>
                  </a:lnTo>
                  <a:lnTo>
                    <a:pt x="388572" y="102680"/>
                  </a:lnTo>
                  <a:lnTo>
                    <a:pt x="379221" y="111123"/>
                  </a:lnTo>
                  <a:lnTo>
                    <a:pt x="371748" y="121173"/>
                  </a:lnTo>
                  <a:lnTo>
                    <a:pt x="366152" y="132838"/>
                  </a:lnTo>
                  <a:lnTo>
                    <a:pt x="362434" y="146125"/>
                  </a:lnTo>
                  <a:lnTo>
                    <a:pt x="360592" y="161042"/>
                  </a:lnTo>
                  <a:lnTo>
                    <a:pt x="360408" y="166727"/>
                  </a:lnTo>
                  <a:lnTo>
                    <a:pt x="360716" y="1779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6" name="object 23"/>
            <p:cNvSpPr/>
            <p:nvPr/>
          </p:nvSpPr>
          <p:spPr>
            <a:xfrm>
              <a:off x="762000" y="2743200"/>
              <a:ext cx="2853563" cy="762000"/>
            </a:xfrm>
            <a:custGeom>
              <a:avLst/>
              <a:gdLst/>
              <a:ahLst/>
              <a:cxnLst/>
              <a:rect l="l" t="t" r="r" b="b"/>
              <a:pathLst>
                <a:path w="2853563" h="762000">
                  <a:moveTo>
                    <a:pt x="0" y="127000"/>
                  </a:moveTo>
                  <a:lnTo>
                    <a:pt x="17" y="637109"/>
                  </a:lnTo>
                  <a:lnTo>
                    <a:pt x="7942" y="679292"/>
                  </a:lnTo>
                  <a:lnTo>
                    <a:pt x="28605" y="715288"/>
                  </a:lnTo>
                  <a:lnTo>
                    <a:pt x="59510" y="742594"/>
                  </a:lnTo>
                  <a:lnTo>
                    <a:pt x="98161" y="758709"/>
                  </a:lnTo>
                  <a:lnTo>
                    <a:pt x="127000" y="762000"/>
                  </a:lnTo>
                  <a:lnTo>
                    <a:pt x="2728672" y="761982"/>
                  </a:lnTo>
                  <a:lnTo>
                    <a:pt x="2770855" y="754053"/>
                  </a:lnTo>
                  <a:lnTo>
                    <a:pt x="2806851" y="733382"/>
                  </a:lnTo>
                  <a:lnTo>
                    <a:pt x="2834157" y="702472"/>
                  </a:lnTo>
                  <a:lnTo>
                    <a:pt x="2850272" y="663826"/>
                  </a:lnTo>
                  <a:lnTo>
                    <a:pt x="2853563" y="635000"/>
                  </a:lnTo>
                  <a:lnTo>
                    <a:pt x="2853545" y="124890"/>
                  </a:lnTo>
                  <a:lnTo>
                    <a:pt x="2845616" y="82707"/>
                  </a:lnTo>
                  <a:lnTo>
                    <a:pt x="2824945" y="46711"/>
                  </a:lnTo>
                  <a:lnTo>
                    <a:pt x="2794035" y="19405"/>
                  </a:lnTo>
                  <a:lnTo>
                    <a:pt x="2755389" y="3290"/>
                  </a:lnTo>
                  <a:lnTo>
                    <a:pt x="2726563" y="0"/>
                  </a:lnTo>
                  <a:lnTo>
                    <a:pt x="124889" y="17"/>
                  </a:lnTo>
                  <a:lnTo>
                    <a:pt x="82692" y="7946"/>
                  </a:lnTo>
                  <a:lnTo>
                    <a:pt x="46695" y="28617"/>
                  </a:lnTo>
                  <a:lnTo>
                    <a:pt x="19396" y="59527"/>
                  </a:lnTo>
                  <a:lnTo>
                    <a:pt x="3288" y="98173"/>
                  </a:lnTo>
                  <a:lnTo>
                    <a:pt x="0" y="12700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7" name="object 24"/>
            <p:cNvSpPr/>
            <p:nvPr/>
          </p:nvSpPr>
          <p:spPr>
            <a:xfrm>
              <a:off x="762000" y="2743200"/>
              <a:ext cx="2853563" cy="762000"/>
            </a:xfrm>
            <a:custGeom>
              <a:avLst/>
              <a:gdLst/>
              <a:ahLst/>
              <a:cxnLst/>
              <a:rect l="l" t="t" r="r" b="b"/>
              <a:pathLst>
                <a:path w="2853563" h="762000">
                  <a:moveTo>
                    <a:pt x="0" y="127000"/>
                  </a:moveTo>
                  <a:lnTo>
                    <a:pt x="7259" y="84586"/>
                  </a:lnTo>
                  <a:lnTo>
                    <a:pt x="27375" y="48240"/>
                  </a:lnTo>
                  <a:lnTo>
                    <a:pt x="57851" y="20466"/>
                  </a:lnTo>
                  <a:lnTo>
                    <a:pt x="96192" y="3764"/>
                  </a:lnTo>
                  <a:lnTo>
                    <a:pt x="127000" y="0"/>
                  </a:lnTo>
                  <a:lnTo>
                    <a:pt x="2726563" y="0"/>
                  </a:lnTo>
                  <a:lnTo>
                    <a:pt x="2768976" y="7263"/>
                  </a:lnTo>
                  <a:lnTo>
                    <a:pt x="2805322" y="27387"/>
                  </a:lnTo>
                  <a:lnTo>
                    <a:pt x="2833096" y="57868"/>
                  </a:lnTo>
                  <a:lnTo>
                    <a:pt x="2849798" y="96204"/>
                  </a:lnTo>
                  <a:lnTo>
                    <a:pt x="2853563" y="127000"/>
                  </a:lnTo>
                  <a:lnTo>
                    <a:pt x="2853563" y="635000"/>
                  </a:lnTo>
                  <a:lnTo>
                    <a:pt x="2846299" y="677413"/>
                  </a:lnTo>
                  <a:lnTo>
                    <a:pt x="2826175" y="713759"/>
                  </a:lnTo>
                  <a:lnTo>
                    <a:pt x="2795694" y="741533"/>
                  </a:lnTo>
                  <a:lnTo>
                    <a:pt x="2757358" y="758235"/>
                  </a:lnTo>
                  <a:lnTo>
                    <a:pt x="2726563" y="762000"/>
                  </a:lnTo>
                  <a:lnTo>
                    <a:pt x="127000" y="762000"/>
                  </a:lnTo>
                  <a:lnTo>
                    <a:pt x="84571" y="754736"/>
                  </a:lnTo>
                  <a:lnTo>
                    <a:pt x="48224" y="734612"/>
                  </a:lnTo>
                  <a:lnTo>
                    <a:pt x="20456" y="704131"/>
                  </a:lnTo>
                  <a:lnTo>
                    <a:pt x="3762" y="665795"/>
                  </a:lnTo>
                  <a:lnTo>
                    <a:pt x="0" y="635000"/>
                  </a:lnTo>
                  <a:lnTo>
                    <a:pt x="0" y="12700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8" name="object 22"/>
            <p:cNvSpPr/>
            <p:nvPr/>
          </p:nvSpPr>
          <p:spPr>
            <a:xfrm>
              <a:off x="1676400" y="3657600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228600"/>
                  </a:moveTo>
                  <a:lnTo>
                    <a:pt x="171450" y="228600"/>
                  </a:lnTo>
                  <a:lnTo>
                    <a:pt x="171450" y="0"/>
                  </a:lnTo>
                  <a:lnTo>
                    <a:pt x="514350" y="0"/>
                  </a:lnTo>
                  <a:lnTo>
                    <a:pt x="514350" y="228600"/>
                  </a:lnTo>
                  <a:lnTo>
                    <a:pt x="685800" y="228600"/>
                  </a:lnTo>
                  <a:lnTo>
                    <a:pt x="342900" y="457200"/>
                  </a:lnTo>
                  <a:lnTo>
                    <a:pt x="0" y="228600"/>
                  </a:lnTo>
                  <a:close/>
                </a:path>
              </a:pathLst>
            </a:custGeom>
            <a:ln w="25400">
              <a:solidFill>
                <a:srgbClr val="00AF5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9" name="object 15"/>
            <p:cNvSpPr txBox="1"/>
            <p:nvPr/>
          </p:nvSpPr>
          <p:spPr>
            <a:xfrm>
              <a:off x="6858001" y="914400"/>
              <a:ext cx="2057400" cy="1203529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 marR="22051">
                <a:lnSpc>
                  <a:spcPts val="1739"/>
                </a:lnSpc>
                <a:spcBef>
                  <a:spcPts val="87"/>
                </a:spcBef>
              </a:pPr>
              <a:r>
                <a:rPr lang="en-US" sz="2000" baseline="3654" dirty="0">
                  <a:latin typeface="Centaur"/>
                  <a:cs typeface="Centaur"/>
                </a:rPr>
                <a:t>as time goes by</a:t>
              </a:r>
            </a:p>
            <a:p>
              <a:pPr marL="12700" marR="22051">
                <a:lnSpc>
                  <a:spcPts val="1739"/>
                </a:lnSpc>
                <a:spcBef>
                  <a:spcPts val="87"/>
                </a:spcBef>
              </a:pPr>
              <a:r>
                <a:rPr lang="en-US" sz="2000" baseline="3654" dirty="0">
                  <a:latin typeface="Centaur"/>
                  <a:cs typeface="Centaur"/>
                </a:rPr>
                <a:t>until now, the completed log book has been submitted to the </a:t>
              </a:r>
              <a:r>
                <a:rPr lang="id-ID" sz="2000" baseline="3654" dirty="0">
                  <a:latin typeface="Centaur"/>
                  <a:cs typeface="Centaur"/>
                </a:rPr>
                <a:t>master harbour</a:t>
              </a:r>
              <a:r>
                <a:rPr lang="en-US" sz="2000" baseline="3654" dirty="0">
                  <a:latin typeface="Centaur"/>
                  <a:cs typeface="Centaur"/>
                </a:rPr>
                <a:t> / log book officer to be done </a:t>
              </a:r>
              <a:endParaRPr sz="1400" dirty="0">
                <a:latin typeface="Centaur"/>
                <a:cs typeface="Centaur"/>
              </a:endParaRPr>
            </a:p>
          </p:txBody>
        </p:sp>
        <p:sp>
          <p:nvSpPr>
            <p:cNvPr id="90" name="object 14"/>
            <p:cNvSpPr txBox="1"/>
            <p:nvPr/>
          </p:nvSpPr>
          <p:spPr>
            <a:xfrm>
              <a:off x="133113" y="1000189"/>
              <a:ext cx="1826260" cy="959612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739"/>
                </a:lnSpc>
                <a:spcBef>
                  <a:spcPts val="87"/>
                </a:spcBef>
              </a:pPr>
              <a:r>
                <a:rPr lang="en-US" sz="2000" baseline="3654" dirty="0">
                  <a:latin typeface="Centaur" panose="02030504050205020304" pitchFamily="18" charset="0"/>
                  <a:cs typeface="Centaur"/>
                </a:rPr>
                <a:t>The completed log book</a:t>
              </a:r>
            </a:p>
            <a:p>
              <a:pPr marL="12700">
                <a:lnSpc>
                  <a:spcPts val="1739"/>
                </a:lnSpc>
                <a:spcBef>
                  <a:spcPts val="87"/>
                </a:spcBef>
              </a:pPr>
              <a:r>
                <a:rPr lang="en-US" sz="2000" baseline="3654" dirty="0">
                  <a:latin typeface="Centaur" panose="02030504050205020304" pitchFamily="18" charset="0"/>
                  <a:cs typeface="Centaur"/>
                </a:rPr>
                <a:t>submitted to the </a:t>
              </a:r>
              <a:r>
                <a:rPr lang="id-ID" sz="2000" baseline="3654" dirty="0">
                  <a:latin typeface="Centaur" panose="02030504050205020304" pitchFamily="18" charset="0"/>
                  <a:cs typeface="Centaur"/>
                </a:rPr>
                <a:t>Master</a:t>
              </a:r>
              <a:r>
                <a:rPr lang="id-ID" sz="2000" dirty="0">
                  <a:latin typeface="Centaur" panose="02030504050205020304" pitchFamily="18" charset="0"/>
                  <a:cs typeface="Centaur"/>
                </a:rPr>
                <a:t> </a:t>
              </a:r>
              <a:r>
                <a:rPr lang="id-ID" sz="2000" baseline="3654" dirty="0">
                  <a:latin typeface="Centaur" panose="02030504050205020304" pitchFamily="18" charset="0"/>
                  <a:cs typeface="Centaur"/>
                </a:rPr>
                <a:t>Harbour </a:t>
              </a:r>
              <a:r>
                <a:rPr lang="en-US" sz="2000" baseline="3654" dirty="0">
                  <a:latin typeface="Centaur" panose="02030504050205020304" pitchFamily="18" charset="0"/>
                  <a:cs typeface="Centaur"/>
                </a:rPr>
                <a:t>/ Log Book officer at the Port</a:t>
              </a:r>
              <a:endParaRPr sz="2000" baseline="3654" dirty="0">
                <a:latin typeface="Centaur" panose="02030504050205020304" pitchFamily="18" charset="0"/>
                <a:cs typeface="Centaur"/>
              </a:endParaRPr>
            </a:p>
          </p:txBody>
        </p:sp>
        <p:sp>
          <p:nvSpPr>
            <p:cNvPr id="91" name="object 13"/>
            <p:cNvSpPr txBox="1"/>
            <p:nvPr/>
          </p:nvSpPr>
          <p:spPr>
            <a:xfrm>
              <a:off x="2944749" y="1247331"/>
              <a:ext cx="2960110" cy="88733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752055" marR="760145" algn="ctr">
                <a:lnSpc>
                  <a:spcPts val="2170"/>
                </a:lnSpc>
                <a:spcBef>
                  <a:spcPts val="108"/>
                </a:spcBef>
              </a:pPr>
              <a:r>
                <a:rPr sz="2000" spc="0" dirty="0">
                  <a:latin typeface="Bernard MT Condensed"/>
                  <a:cs typeface="Bernard MT Condensed"/>
                </a:rPr>
                <a:t>Manual</a:t>
              </a:r>
              <a:r>
                <a:rPr lang="en-ID" sz="2000" spc="0" dirty="0">
                  <a:latin typeface="Bernard MT Condensed"/>
                  <a:cs typeface="Bernard MT Condensed"/>
                </a:rPr>
                <a:t> System</a:t>
              </a:r>
              <a:endParaRPr sz="2000" dirty="0">
                <a:latin typeface="Bernard MT Condensed"/>
                <a:cs typeface="Bernard MT Condensed"/>
              </a:endParaRPr>
            </a:p>
            <a:p>
              <a:pPr indent="-1040" algn="ctr">
                <a:lnSpc>
                  <a:spcPts val="2280"/>
                </a:lnSpc>
              </a:pPr>
              <a:r>
                <a:rPr lang="en-US" sz="2000" spc="0" dirty="0">
                  <a:latin typeface="Centaur"/>
                  <a:cs typeface="Centaur"/>
                </a:rPr>
                <a:t>Captain </a:t>
              </a:r>
              <a:r>
                <a:rPr lang="en-ID" sz="2000" spc="-19" dirty="0">
                  <a:latin typeface="Centaur"/>
                  <a:cs typeface="Centaur"/>
                </a:rPr>
                <a:t>puts data on </a:t>
              </a:r>
              <a:r>
                <a:rPr lang="en-ID" sz="2000" dirty="0">
                  <a:latin typeface="Centaur"/>
                  <a:cs typeface="Centaur"/>
                </a:rPr>
                <a:t>logbook onboard.</a:t>
              </a:r>
              <a:endParaRPr sz="2000" dirty="0">
                <a:latin typeface="Centaur"/>
                <a:cs typeface="Centaur"/>
              </a:endParaRPr>
            </a:p>
          </p:txBody>
        </p:sp>
        <p:sp>
          <p:nvSpPr>
            <p:cNvPr id="92" name="object 12"/>
            <p:cNvSpPr txBox="1"/>
            <p:nvPr/>
          </p:nvSpPr>
          <p:spPr>
            <a:xfrm>
              <a:off x="884326" y="2845735"/>
              <a:ext cx="2628057" cy="58928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ts val="2160"/>
                </a:lnSpc>
                <a:spcBef>
                  <a:spcPts val="108"/>
                </a:spcBef>
              </a:pPr>
              <a:r>
                <a:rPr lang="en-ID" sz="3000" baseline="4385">
                  <a:latin typeface="Centaur"/>
                  <a:cs typeface="Centaur"/>
                </a:rPr>
                <a:t>L</a:t>
              </a:r>
              <a:r>
                <a:rPr sz="3000" spc="0" baseline="4385">
                  <a:latin typeface="Centaur"/>
                  <a:cs typeface="Centaur"/>
                </a:rPr>
                <a:t>og</a:t>
              </a:r>
              <a:r>
                <a:rPr sz="3000" spc="-9" baseline="4385">
                  <a:latin typeface="Centaur"/>
                  <a:cs typeface="Centaur"/>
                </a:rPr>
                <a:t> </a:t>
              </a:r>
              <a:r>
                <a:rPr sz="3000" spc="0" baseline="4385">
                  <a:latin typeface="Centaur"/>
                  <a:cs typeface="Centaur"/>
                </a:rPr>
                <a:t>b</a:t>
              </a:r>
              <a:r>
                <a:rPr sz="3000" spc="-9" baseline="4385">
                  <a:latin typeface="Centaur"/>
                  <a:cs typeface="Centaur"/>
                </a:rPr>
                <a:t>o</a:t>
              </a:r>
              <a:r>
                <a:rPr sz="3000" spc="0" baseline="4385">
                  <a:latin typeface="Centaur"/>
                  <a:cs typeface="Centaur"/>
                </a:rPr>
                <a:t>ok</a:t>
              </a:r>
              <a:r>
                <a:rPr lang="en-ID" sz="3000" spc="0" baseline="4385">
                  <a:latin typeface="Centaur"/>
                  <a:cs typeface="Centaur"/>
                </a:rPr>
                <a:t> sheet</a:t>
              </a:r>
              <a:r>
                <a:rPr sz="3000" spc="-9" baseline="4385">
                  <a:latin typeface="Centaur"/>
                  <a:cs typeface="Centaur"/>
                </a:rPr>
                <a:t> </a:t>
              </a:r>
              <a:r>
                <a:rPr lang="en-ID" sz="3000" spc="0" baseline="4385">
                  <a:latin typeface="Centaur"/>
                  <a:cs typeface="Centaur"/>
                </a:rPr>
                <a:t>sent to</a:t>
              </a:r>
              <a:endParaRPr sz="2000">
                <a:latin typeface="Centaur"/>
                <a:cs typeface="Centaur"/>
              </a:endParaRPr>
            </a:p>
            <a:p>
              <a:pPr marL="542925" marR="890193" algn="ctr">
                <a:lnSpc>
                  <a:spcPts val="2435"/>
                </a:lnSpc>
                <a:spcBef>
                  <a:spcPts val="13"/>
                </a:spcBef>
              </a:pPr>
              <a:r>
                <a:rPr lang="en-ID" sz="3000" spc="-4" baseline="1403">
                  <a:latin typeface="Bernard MT Condensed"/>
                  <a:cs typeface="Bernard MT Condensed"/>
                </a:rPr>
                <a:t>DGCF -MMAF</a:t>
              </a:r>
              <a:endParaRPr sz="2000">
                <a:latin typeface="Bernard MT Condensed"/>
                <a:cs typeface="Bernard MT Condensed"/>
              </a:endParaRPr>
            </a:p>
          </p:txBody>
        </p:sp>
        <p:sp>
          <p:nvSpPr>
            <p:cNvPr id="93" name="object 11"/>
            <p:cNvSpPr txBox="1"/>
            <p:nvPr/>
          </p:nvSpPr>
          <p:spPr>
            <a:xfrm>
              <a:off x="5525896" y="2845735"/>
              <a:ext cx="2703704" cy="58688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ts val="2160"/>
                </a:lnSpc>
                <a:spcBef>
                  <a:spcPts val="108"/>
                </a:spcBef>
              </a:pPr>
              <a:r>
                <a:rPr lang="en-ID" sz="3000" spc="0" baseline="4385" dirty="0">
                  <a:latin typeface="Centaur"/>
                  <a:cs typeface="Centaur"/>
                </a:rPr>
                <a:t>Enter Log Book data at </a:t>
              </a:r>
              <a:endParaRPr sz="2000" dirty="0">
                <a:latin typeface="Centaur"/>
                <a:cs typeface="Centaur"/>
              </a:endParaRPr>
            </a:p>
            <a:p>
              <a:pPr marL="694397" marR="715382" algn="ctr">
                <a:lnSpc>
                  <a:spcPct val="98958"/>
                </a:lnSpc>
              </a:pPr>
              <a:r>
                <a:rPr lang="en-ID" sz="2000" spc="-4" dirty="0">
                  <a:latin typeface="Bernard MT Condensed"/>
                  <a:cs typeface="Bernard MT Condensed"/>
                </a:rPr>
                <a:t>Fishing Port </a:t>
              </a:r>
              <a:endParaRPr sz="2000" dirty="0">
                <a:latin typeface="Bernard MT Condensed"/>
                <a:cs typeface="Bernard MT Condensed"/>
              </a:endParaRPr>
            </a:p>
          </p:txBody>
        </p:sp>
        <p:sp>
          <p:nvSpPr>
            <p:cNvPr id="94" name="object 10"/>
            <p:cNvSpPr txBox="1"/>
            <p:nvPr/>
          </p:nvSpPr>
          <p:spPr>
            <a:xfrm>
              <a:off x="1004722" y="4280726"/>
              <a:ext cx="2387144" cy="599947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ts val="2300"/>
                </a:lnSpc>
                <a:spcBef>
                  <a:spcPts val="115"/>
                </a:spcBef>
              </a:pPr>
              <a:r>
                <a:rPr lang="en-ID" sz="3000" baseline="2923" dirty="0">
                  <a:latin typeface="Centaur"/>
                  <a:cs typeface="Centaur"/>
                </a:rPr>
                <a:t>Enter L</a:t>
              </a:r>
              <a:r>
                <a:rPr sz="3000" spc="0" baseline="2923" dirty="0" err="1">
                  <a:latin typeface="Centaur"/>
                  <a:cs typeface="Centaur"/>
                </a:rPr>
                <a:t>og</a:t>
              </a:r>
              <a:r>
                <a:rPr sz="3000" spc="-9" baseline="2923" dirty="0">
                  <a:latin typeface="Centaur"/>
                  <a:cs typeface="Centaur"/>
                </a:rPr>
                <a:t> </a:t>
              </a:r>
              <a:r>
                <a:rPr sz="3000" spc="0" baseline="2923" dirty="0">
                  <a:latin typeface="Centaur"/>
                  <a:cs typeface="Centaur"/>
                </a:rPr>
                <a:t>b</a:t>
              </a:r>
              <a:r>
                <a:rPr sz="3000" spc="-9" baseline="2923" dirty="0">
                  <a:latin typeface="Centaur"/>
                  <a:cs typeface="Centaur"/>
                </a:rPr>
                <a:t>o</a:t>
              </a:r>
              <a:r>
                <a:rPr sz="3000" spc="0" baseline="2923" dirty="0">
                  <a:latin typeface="Centaur"/>
                  <a:cs typeface="Centaur"/>
                </a:rPr>
                <a:t>ok</a:t>
              </a:r>
              <a:r>
                <a:rPr lang="en-ID" sz="3000" spc="0" baseline="2923" dirty="0">
                  <a:latin typeface="Centaur"/>
                  <a:cs typeface="Centaur"/>
                </a:rPr>
                <a:t> sheet</a:t>
              </a:r>
              <a:r>
                <a:rPr sz="3000" spc="9" baseline="2923" dirty="0">
                  <a:latin typeface="Centaur"/>
                  <a:cs typeface="Centaur"/>
                </a:rPr>
                <a:t> </a:t>
              </a:r>
              <a:endParaRPr lang="en-ID" sz="3000" spc="9" baseline="2923" dirty="0">
                <a:latin typeface="Centaur"/>
                <a:cs typeface="Centaur"/>
              </a:endParaRPr>
            </a:p>
            <a:p>
              <a:pPr algn="ctr">
                <a:lnSpc>
                  <a:spcPts val="2300"/>
                </a:lnSpc>
                <a:spcBef>
                  <a:spcPts val="115"/>
                </a:spcBef>
              </a:pPr>
              <a:r>
                <a:rPr lang="en-ID" sz="3000" spc="0" baseline="2807" dirty="0">
                  <a:latin typeface="Bernard MT Condensed"/>
                  <a:cs typeface="Bernard MT Condensed"/>
                </a:rPr>
                <a:t>by Officer in DGCF</a:t>
              </a:r>
              <a:endParaRPr sz="2000" dirty="0">
                <a:latin typeface="Bernard MT Condensed"/>
                <a:cs typeface="Bernard MT Condensed"/>
              </a:endParaRPr>
            </a:p>
          </p:txBody>
        </p:sp>
        <p:sp>
          <p:nvSpPr>
            <p:cNvPr id="95" name="object 9"/>
            <p:cNvSpPr txBox="1"/>
            <p:nvPr/>
          </p:nvSpPr>
          <p:spPr>
            <a:xfrm>
              <a:off x="3441319" y="5538356"/>
              <a:ext cx="1987282" cy="297542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2300"/>
                </a:lnSpc>
                <a:spcBef>
                  <a:spcPts val="115"/>
                </a:spcBef>
              </a:pPr>
              <a:r>
                <a:rPr sz="3000" spc="4" baseline="2807" dirty="0" err="1">
                  <a:latin typeface="Bernard MT Condensed"/>
                  <a:cs typeface="Bernard MT Condensed"/>
                </a:rPr>
                <a:t>E</a:t>
              </a:r>
              <a:r>
                <a:rPr sz="3000" spc="0" baseline="2923" dirty="0" err="1">
                  <a:latin typeface="Centaur"/>
                  <a:cs typeface="Centaur"/>
                </a:rPr>
                <a:t>le</a:t>
              </a:r>
              <a:r>
                <a:rPr sz="3000" spc="-4" baseline="2923" dirty="0" err="1">
                  <a:latin typeface="Centaur"/>
                  <a:cs typeface="Centaur"/>
                </a:rPr>
                <a:t>k</a:t>
              </a:r>
              <a:r>
                <a:rPr sz="3000" spc="0" baseline="2923" dirty="0" err="1">
                  <a:latin typeface="Centaur"/>
                  <a:cs typeface="Centaur"/>
                </a:rPr>
                <a:t>t</a:t>
              </a:r>
              <a:r>
                <a:rPr sz="3000" spc="-25" baseline="2923" dirty="0" err="1">
                  <a:latin typeface="Centaur"/>
                  <a:cs typeface="Centaur"/>
                </a:rPr>
                <a:t>r</a:t>
              </a:r>
              <a:r>
                <a:rPr sz="3000" spc="0" baseline="2923" dirty="0" err="1">
                  <a:latin typeface="Centaur"/>
                  <a:cs typeface="Centaur"/>
                </a:rPr>
                <a:t>o</a:t>
              </a:r>
              <a:r>
                <a:rPr sz="3000" spc="-9" baseline="2923" dirty="0" err="1">
                  <a:latin typeface="Centaur"/>
                  <a:cs typeface="Centaur"/>
                </a:rPr>
                <a:t>n</a:t>
              </a:r>
              <a:r>
                <a:rPr sz="3000" spc="0" baseline="2923" dirty="0" err="1">
                  <a:latin typeface="Centaur"/>
                  <a:cs typeface="Centaur"/>
                </a:rPr>
                <a:t>i</a:t>
              </a:r>
              <a:r>
                <a:rPr lang="en-US" sz="3000" baseline="2923" dirty="0" err="1">
                  <a:latin typeface="Centaur"/>
                  <a:cs typeface="Centaur"/>
                </a:rPr>
                <a:t>c</a:t>
              </a:r>
              <a:r>
                <a:rPr sz="3000" spc="-29" baseline="2923" dirty="0">
                  <a:latin typeface="Centaur"/>
                  <a:cs typeface="Centaur"/>
                </a:rPr>
                <a:t> </a:t>
              </a:r>
              <a:r>
                <a:rPr sz="3000" spc="0" baseline="2807" dirty="0">
                  <a:latin typeface="Bernard MT Condensed"/>
                  <a:cs typeface="Bernard MT Condensed"/>
                </a:rPr>
                <a:t>Log </a:t>
              </a:r>
              <a:r>
                <a:rPr sz="3000" spc="9" baseline="2807" dirty="0">
                  <a:latin typeface="Bernard MT Condensed"/>
                  <a:cs typeface="Bernard MT Condensed"/>
                </a:rPr>
                <a:t>B</a:t>
              </a:r>
              <a:r>
                <a:rPr sz="3000" spc="0" baseline="2807" dirty="0">
                  <a:latin typeface="Bernard MT Condensed"/>
                  <a:cs typeface="Bernard MT Condensed"/>
                </a:rPr>
                <a:t>ook</a:t>
              </a:r>
              <a:endParaRPr sz="2000" dirty="0">
                <a:latin typeface="Bernard MT Condensed"/>
                <a:cs typeface="Bernard MT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5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9454" y="644287"/>
            <a:ext cx="8524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+mn-ea"/>
                <a:cs typeface="+mn-cs"/>
              </a:rPr>
              <a:t>LOGBOOK</a:t>
            </a:r>
            <a:r>
              <a:rPr kumimoji="0" lang="id-ID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+mn-ea"/>
                <a:cs typeface="+mn-cs"/>
              </a:rPr>
              <a:t> FLOW CHART</a:t>
            </a: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7</a:t>
            </a:fld>
            <a:endParaRPr lang="en-PH" dirty="0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EB3CCA4-8DB2-45E4-9FD8-BFA151E18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2" y="1562768"/>
            <a:ext cx="9786025" cy="5085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459" y="2626468"/>
            <a:ext cx="120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START </a:t>
            </a:r>
            <a:r>
              <a:rPr lang="id-ID" dirty="0" smtClean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88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28057" y="2481942"/>
            <a:ext cx="10025744" cy="232954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9750" algn="l" eaLnBrk="0" hangingPunct="0">
              <a:spcBef>
                <a:spcPts val="0"/>
              </a:spcBef>
              <a:tabLst>
                <a:tab pos="2695575" algn="l"/>
              </a:tabLst>
            </a:pPr>
            <a:endParaRPr lang="en-US" sz="2200" dirty="0">
              <a:solidFill>
                <a:prstClr val="white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0369" y="2945106"/>
            <a:ext cx="125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7200" b="1" dirty="0" smtClean="0">
                <a:solidFill>
                  <a:prstClr val="white"/>
                </a:solidFill>
                <a:latin typeface="Impact" charset="0"/>
                <a:ea typeface="Impact" charset="0"/>
                <a:cs typeface="Impact" charset="0"/>
              </a:rPr>
              <a:t>2 </a:t>
            </a:r>
            <a:r>
              <a:rPr lang="id-ID" sz="7200" b="1" dirty="0" smtClean="0">
                <a:solidFill>
                  <a:prstClr val="white"/>
                </a:solidFill>
                <a:latin typeface="Impact" charset="0"/>
                <a:ea typeface="Impact" charset="0"/>
                <a:cs typeface="Impact" charset="0"/>
              </a:rPr>
              <a:t>|</a:t>
            </a:r>
            <a:endParaRPr lang="id-ID" sz="7200" b="1" dirty="0">
              <a:solidFill>
                <a:prstClr val="white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8724" y="2753236"/>
            <a:ext cx="71587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80"/>
              </a:lnSpc>
            </a:pPr>
            <a:r>
              <a:rPr lang="id-ID" sz="5400" b="1" dirty="0">
                <a:solidFill>
                  <a:schemeClr val="bg1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Fishing Logbook Analysis</a:t>
            </a:r>
            <a:endParaRPr lang="sv-SE" sz="54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409" y="2663544"/>
            <a:ext cx="1852169" cy="193371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1" y="6220163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515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7207"/>
            <a:ext cx="10515600" cy="9184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1486" y="470325"/>
            <a:ext cx="8524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Number of Fishing Vessel to </a:t>
            </a:r>
            <a:r>
              <a:rPr lang="en-US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su</a:t>
            </a:r>
            <a:r>
              <a:rPr lang="id-ID" sz="2800" dirty="0">
                <a:solidFill>
                  <a:schemeClr val="bg1"/>
                </a:solidFill>
                <a:latin typeface="Impact" panose="020B0806030902050204" pitchFamily="34" charset="0"/>
              </a:rPr>
              <a:t>b</a:t>
            </a:r>
            <a:r>
              <a:rPr lang="en-US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mmit</a:t>
            </a:r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 Log Book (BY SILOPI 2012-2018)</a:t>
            </a:r>
            <a:endParaRPr lang="id-ID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3" y="474891"/>
            <a:ext cx="870860" cy="90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60796" y="6200707"/>
            <a:ext cx="2743200" cy="365125"/>
          </a:xfrm>
        </p:spPr>
        <p:txBody>
          <a:bodyPr/>
          <a:lstStyle/>
          <a:p>
            <a:fld id="{592AEBB7-597A-4881-AA7D-95292C3E0706}" type="slidenum">
              <a:rPr lang="en-PH" smtClean="0"/>
              <a:t>9</a:t>
            </a:fld>
            <a:endParaRPr lang="en-PH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9808005"/>
              </p:ext>
            </p:extLst>
          </p:nvPr>
        </p:nvGraphicFramePr>
        <p:xfrm>
          <a:off x="936173" y="1464027"/>
          <a:ext cx="8719137" cy="4919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268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966</Words>
  <Application>Microsoft Office PowerPoint</Application>
  <PresentationFormat>Widescreen</PresentationFormat>
  <Paragraphs>167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Aparajita</vt:lpstr>
      <vt:lpstr>Arial</vt:lpstr>
      <vt:lpstr>Arial Black</vt:lpstr>
      <vt:lpstr>Arial Narrow</vt:lpstr>
      <vt:lpstr>Bernard MT Condensed</vt:lpstr>
      <vt:lpstr>Calibri</vt:lpstr>
      <vt:lpstr>Cambria</vt:lpstr>
      <vt:lpstr>Centaur</vt:lpstr>
      <vt:lpstr>HoratioDMed</vt:lpstr>
      <vt:lpstr>Impact</vt:lpstr>
      <vt:lpstr>Open Sans</vt:lpstr>
      <vt:lpstr>Open Sans Extrabold</vt:lpstr>
      <vt:lpstr>Roboto</vt:lpstr>
      <vt:lpstr>Wingdings</vt:lpstr>
      <vt:lpstr>Office Theme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janet</dc:creator>
  <cp:lastModifiedBy>pancazz37@gmail.com</cp:lastModifiedBy>
  <cp:revision>69</cp:revision>
  <dcterms:created xsi:type="dcterms:W3CDTF">2018-11-08T04:12:31Z</dcterms:created>
  <dcterms:modified xsi:type="dcterms:W3CDTF">2019-06-24T06:51:50Z</dcterms:modified>
</cp:coreProperties>
</file>