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400800"/>
  <p:notesSz cx="9939338" cy="1436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180" y="36"/>
      </p:cViewPr>
      <p:guideLst>
        <p:guide orient="horz" pos="201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397"/>
            <a:ext cx="7772400" cy="1372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7120"/>
            <a:ext cx="6400800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1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3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56329"/>
            <a:ext cx="2057400" cy="54614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329"/>
            <a:ext cx="6019800" cy="54614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8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3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13107"/>
            <a:ext cx="7772400" cy="12712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12932"/>
            <a:ext cx="7772400" cy="1400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2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3521"/>
            <a:ext cx="4038600" cy="42242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3521"/>
            <a:ext cx="4038600" cy="42242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5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2772"/>
            <a:ext cx="4040188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9883"/>
            <a:ext cx="4040188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32772"/>
            <a:ext cx="4041775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29883"/>
            <a:ext cx="4041775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6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9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54847"/>
            <a:ext cx="3008313" cy="10845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4847"/>
            <a:ext cx="5111750" cy="54629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39427"/>
            <a:ext cx="3008313" cy="4378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2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80560"/>
            <a:ext cx="5486400" cy="5289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1923"/>
            <a:ext cx="5486400" cy="3840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09515"/>
            <a:ext cx="5486400" cy="751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3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6329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3521"/>
            <a:ext cx="8229600" cy="4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32594"/>
            <a:ext cx="21336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026EE-10B9-42AF-83B0-9B92FE49CAA9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32594"/>
            <a:ext cx="28956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32594"/>
            <a:ext cx="21336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2" t="3" r="5092" b="-1"/>
          <a:stretch/>
        </p:blipFill>
        <p:spPr>
          <a:xfrm>
            <a:off x="-20283" y="1075451"/>
            <a:ext cx="2590801" cy="23632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8" t="523"/>
          <a:stretch/>
        </p:blipFill>
        <p:spPr>
          <a:xfrm>
            <a:off x="6590921" y="1065176"/>
            <a:ext cx="2547395" cy="23726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4" t="-58" r="8563"/>
          <a:stretch/>
        </p:blipFill>
        <p:spPr>
          <a:xfrm>
            <a:off x="4261516" y="1085195"/>
            <a:ext cx="2406663" cy="235264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" t="3926"/>
          <a:stretch/>
        </p:blipFill>
        <p:spPr>
          <a:xfrm rot="5400000">
            <a:off x="2236321" y="1412641"/>
            <a:ext cx="2356825" cy="16935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22636" y="5721989"/>
            <a:ext cx="9177238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OCEANS AND FISHERIES PARTNERSHIP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(USAID OCEANS)</a:t>
            </a:r>
          </a:p>
        </p:txBody>
      </p:sp>
      <p:sp>
        <p:nvSpPr>
          <p:cNvPr id="3" name="Rectangle 2"/>
          <p:cNvSpPr/>
          <p:nvPr/>
        </p:nvSpPr>
        <p:spPr>
          <a:xfrm>
            <a:off x="-12033" y="-7728"/>
            <a:ext cx="9156033" cy="1129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-228600" y="3827325"/>
            <a:ext cx="9829800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5000"/>
              </a:lnSpc>
            </a:pPr>
            <a:r>
              <a:rPr lang="en-US" sz="2800" b="1" dirty="0">
                <a:solidFill>
                  <a:srgbClr val="002060"/>
                </a:solidFill>
                <a:latin typeface="Gill Sans MT" panose="020B0502020104020203" pitchFamily="34" charset="0"/>
              </a:rPr>
              <a:t>Workshop to Review </a:t>
            </a:r>
            <a:r>
              <a:rPr lang="en-US" sz="2800" b="1" dirty="0" err="1">
                <a:solidFill>
                  <a:srgbClr val="002060"/>
                </a:solidFill>
                <a:latin typeface="Gill Sans MT" panose="020B0502020104020203" pitchFamily="34" charset="0"/>
              </a:rPr>
              <a:t>eCDT</a:t>
            </a:r>
            <a:r>
              <a:rPr lang="en-US" sz="2800" b="1" dirty="0">
                <a:solidFill>
                  <a:srgbClr val="002060"/>
                </a:solidFill>
                <a:latin typeface="Gill Sans MT" panose="020B0502020104020203" pitchFamily="34" charset="0"/>
              </a:rPr>
              <a:t> Technology Solutions and</a:t>
            </a:r>
          </a:p>
          <a:p>
            <a:pPr lvl="0" algn="ctr">
              <a:lnSpc>
                <a:spcPct val="85000"/>
              </a:lnSpc>
            </a:pPr>
            <a:r>
              <a:rPr lang="en-US" sz="2800" b="1" dirty="0">
                <a:solidFill>
                  <a:srgbClr val="002060"/>
                </a:solidFill>
                <a:latin typeface="Gill Sans MT" panose="020B0502020104020203" pitchFamily="34" charset="0"/>
              </a:rPr>
              <a:t>Advance Regional Guidance for Fisheries Traceability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32344" y="4510739"/>
            <a:ext cx="9144000" cy="85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endParaRPr lang="en-US" sz="22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dirty="0">
                <a:latin typeface="Gill Sans MT" panose="020B0502020104020203" pitchFamily="34" charset="0"/>
              </a:rPr>
              <a:t>Dili, Timor-Leste</a:t>
            </a:r>
          </a:p>
          <a:p>
            <a:pPr algn="ctr">
              <a:lnSpc>
                <a:spcPct val="85000"/>
              </a:lnSpc>
            </a:pPr>
            <a:r>
              <a:rPr lang="en-US" dirty="0">
                <a:latin typeface="Gill Sans MT" panose="020B0502020104020203" pitchFamily="34" charset="0"/>
              </a:rPr>
              <a:t>June 24 and 27-28, 2019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63" t="15801" r="17455" b="19065"/>
          <a:stretch/>
        </p:blipFill>
        <p:spPr>
          <a:xfrm>
            <a:off x="7978730" y="140604"/>
            <a:ext cx="962846" cy="8023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169" t="15684" r="4136" b="21579"/>
          <a:stretch/>
        </p:blipFill>
        <p:spPr>
          <a:xfrm>
            <a:off x="202424" y="95293"/>
            <a:ext cx="2523067" cy="890494"/>
          </a:xfrm>
          <a:prstGeom prst="rect">
            <a:avLst/>
          </a:prstGeom>
        </p:spPr>
      </p:pic>
      <p:pic>
        <p:nvPicPr>
          <p:cNvPr id="6" name="Picture 5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9D5409F1-3E7D-400B-A6EA-7D2870B3E80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42828"/>
            <a:ext cx="2406663" cy="71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16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32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Esguerra</dc:creator>
  <cp:lastModifiedBy>Melinda Donnelly</cp:lastModifiedBy>
  <cp:revision>68</cp:revision>
  <dcterms:created xsi:type="dcterms:W3CDTF">2017-02-03T07:43:27Z</dcterms:created>
  <dcterms:modified xsi:type="dcterms:W3CDTF">2019-06-14T09:21:02Z</dcterms:modified>
</cp:coreProperties>
</file>