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42F"/>
    <a:srgbClr val="FFFFFF"/>
    <a:srgbClr val="47444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5EDA-C3FD-46D9-A2C8-ADD330F1D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89A6FE-30E2-4676-8B01-42866E94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26818" r="19927" b="19583"/>
          <a:stretch/>
        </p:blipFill>
        <p:spPr>
          <a:xfrm>
            <a:off x="1" y="-41901"/>
            <a:ext cx="12215004" cy="5467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621" y="400176"/>
            <a:ext cx="2643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550" y="1114039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</a:t>
            </a:r>
            <a:r>
              <a:rPr lang="en-PH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Senior Officials’ Meeting</a:t>
            </a:r>
          </a:p>
          <a:p>
            <a:r>
              <a:rPr lang="en-PH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12 - 13 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December 2018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Manila, Philippines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3" y="2855910"/>
            <a:ext cx="12191999" cy="723284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SESSION 3: CHAIRMAN’S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71" y="5523232"/>
            <a:ext cx="977676" cy="98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53" y="5471923"/>
            <a:ext cx="2601779" cy="1102426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73824A2-69A7-4DFE-9A65-5F9EED9A9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" y="5577175"/>
            <a:ext cx="2844315" cy="92898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AF4C3F-EA2D-41BB-A6FB-1EFFDD80F466}"/>
              </a:ext>
            </a:extLst>
          </p:cNvPr>
          <p:cNvSpPr txBox="1">
            <a:spLocks/>
          </p:cNvSpPr>
          <p:nvPr/>
        </p:nvSpPr>
        <p:spPr>
          <a:xfrm>
            <a:off x="353549" y="3812726"/>
            <a:ext cx="10430408" cy="71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Co-Chair: Timor-Leste</a:t>
            </a:r>
          </a:p>
        </p:txBody>
      </p:sp>
    </p:spTree>
    <p:extLst>
      <p:ext uri="{BB962C8B-B14F-4D97-AF65-F5344CB8AC3E}">
        <p14:creationId xmlns:p14="http://schemas.microsoft.com/office/powerpoint/2010/main" val="20965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CF92-6A07-46AE-8280-4FBB7F61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5000" dirty="0"/>
              <a:t>Chairmanship Report </a:t>
            </a: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42B23-B502-405A-9D61-EDE4D5C76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b="1" dirty="0"/>
              <a:t>Undersecretary </a:t>
            </a:r>
          </a:p>
          <a:p>
            <a:r>
              <a:rPr lang="en-MY" b="1" dirty="0"/>
              <a:t>Department of Environment and Natural Resources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154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F944-DDA5-4874-98B4-09B5F9E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SOM-14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5783B-C270-4202-98F8-B0EBE9291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Accept the Chair Report by the Chair of CSO.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2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8505" b="15428"/>
          <a:stretch/>
        </p:blipFill>
        <p:spPr>
          <a:xfrm>
            <a:off x="-32658" y="-16329"/>
            <a:ext cx="12224657" cy="6858000"/>
          </a:xfrm>
        </p:spPr>
      </p:pic>
      <p:grpSp>
        <p:nvGrpSpPr>
          <p:cNvPr id="28" name="Group 27"/>
          <p:cNvGrpSpPr/>
          <p:nvPr/>
        </p:nvGrpSpPr>
        <p:grpSpPr>
          <a:xfrm>
            <a:off x="2070914" y="2655776"/>
            <a:ext cx="7805149" cy="4383657"/>
            <a:chOff x="2070914" y="2655776"/>
            <a:chExt cx="7805149" cy="4383657"/>
          </a:xfrm>
        </p:grpSpPr>
        <p:sp>
          <p:nvSpPr>
            <p:cNvPr id="26" name="Rectangle 25"/>
            <p:cNvSpPr/>
            <p:nvPr/>
          </p:nvSpPr>
          <p:spPr>
            <a:xfrm>
              <a:off x="2070914" y="2655776"/>
              <a:ext cx="7805149" cy="423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88029" y="2792186"/>
              <a:ext cx="7527471" cy="4094847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51314" y="2922814"/>
              <a:ext cx="7200900" cy="4116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" name="Marcador de texto 3">
              <a:extLst>
                <a:ext uri="{FF2B5EF4-FFF2-40B4-BE49-F238E27FC236}">
                  <a16:creationId xmlns:a16="http://schemas.microsoft.com/office/drawing/2014/main" id="{004C226F-34B3-464F-A049-9BFE43705FB1}"/>
                </a:ext>
              </a:extLst>
            </p:cNvPr>
            <p:cNvSpPr txBox="1">
              <a:spLocks/>
            </p:cNvSpPr>
            <p:nvPr/>
          </p:nvSpPr>
          <p:spPr>
            <a:xfrm>
              <a:off x="2445844" y="3254865"/>
              <a:ext cx="7106370" cy="172625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Terima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Kasih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-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Maraming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Salamat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             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Tank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Iu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-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Obrigado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Tagio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Tumas</a:t>
              </a:r>
              <a:endParaRPr lang="es-ES_tradnl" sz="20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9" y="5313174"/>
            <a:ext cx="1690042" cy="75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6" y="5351237"/>
            <a:ext cx="1605080" cy="676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27" y="5356689"/>
            <a:ext cx="671018" cy="671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5843" y="6465009"/>
            <a:ext cx="8588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credits: 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Pixabay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IYOR Bank/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JayneJenkins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FabriceDudenhofer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/Yen-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YiLee</a:t>
            </a:r>
            <a:endParaRPr lang="en-PH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0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67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Open Sans</vt:lpstr>
      <vt:lpstr>Open Sans Extrabold</vt:lpstr>
      <vt:lpstr>Office Theme</vt:lpstr>
      <vt:lpstr>PowerPoint Presentation</vt:lpstr>
      <vt:lpstr>Chairmanship Report </vt:lpstr>
      <vt:lpstr>SOM-14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janet</dc:creator>
  <cp:lastModifiedBy>Jasmin Saad</cp:lastModifiedBy>
  <cp:revision>45</cp:revision>
  <dcterms:created xsi:type="dcterms:W3CDTF">2018-11-08T04:12:31Z</dcterms:created>
  <dcterms:modified xsi:type="dcterms:W3CDTF">2018-12-12T04:04:58Z</dcterms:modified>
</cp:coreProperties>
</file>