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 id="2147483895" r:id="rId2"/>
    <p:sldMasterId id="2147483908" r:id="rId3"/>
  </p:sldMasterIdLst>
  <p:notesMasterIdLst>
    <p:notesMasterId r:id="rId19"/>
  </p:notesMasterIdLst>
  <p:handoutMasterIdLst>
    <p:handoutMasterId r:id="rId20"/>
  </p:handoutMasterIdLst>
  <p:sldIdLst>
    <p:sldId id="256" r:id="rId4"/>
    <p:sldId id="407" r:id="rId5"/>
    <p:sldId id="408" r:id="rId6"/>
    <p:sldId id="354" r:id="rId7"/>
    <p:sldId id="410" r:id="rId8"/>
    <p:sldId id="352" r:id="rId9"/>
    <p:sldId id="423" r:id="rId10"/>
    <p:sldId id="426" r:id="rId11"/>
    <p:sldId id="427" r:id="rId12"/>
    <p:sldId id="428" r:id="rId13"/>
    <p:sldId id="365" r:id="rId14"/>
    <p:sldId id="422" r:id="rId15"/>
    <p:sldId id="356" r:id="rId16"/>
    <p:sldId id="357" r:id="rId17"/>
    <p:sldId id="353" r:id="rId18"/>
  </p:sldIdLst>
  <p:sldSz cx="9144000" cy="6858000" type="screen4x3"/>
  <p:notesSz cx="6881813" cy="9296400"/>
  <p:defaultTextStyle>
    <a:defPPr>
      <a:defRPr lang="en-US"/>
    </a:defPPr>
    <a:lvl1pPr algn="l" rtl="0" eaLnBrk="0" fontAlgn="base" hangingPunct="0">
      <a:spcBef>
        <a:spcPct val="0"/>
      </a:spcBef>
      <a:spcAft>
        <a:spcPct val="0"/>
      </a:spcAft>
      <a:defRPr sz="28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itchFamily="18" charset="0"/>
        <a:ea typeface="+mn-ea"/>
        <a:cs typeface="+mn-cs"/>
      </a:defRPr>
    </a:lvl5pPr>
    <a:lvl6pPr marL="2286000" algn="l" defTabSz="914400" rtl="0" eaLnBrk="1" latinLnBrk="0" hangingPunct="1">
      <a:defRPr sz="2800" kern="1200">
        <a:solidFill>
          <a:schemeClr val="tx1"/>
        </a:solidFill>
        <a:latin typeface="Times" pitchFamily="18" charset="0"/>
        <a:ea typeface="+mn-ea"/>
        <a:cs typeface="+mn-cs"/>
      </a:defRPr>
    </a:lvl6pPr>
    <a:lvl7pPr marL="2743200" algn="l" defTabSz="914400" rtl="0" eaLnBrk="1" latinLnBrk="0" hangingPunct="1">
      <a:defRPr sz="2800" kern="1200">
        <a:solidFill>
          <a:schemeClr val="tx1"/>
        </a:solidFill>
        <a:latin typeface="Times" pitchFamily="18" charset="0"/>
        <a:ea typeface="+mn-ea"/>
        <a:cs typeface="+mn-cs"/>
      </a:defRPr>
    </a:lvl7pPr>
    <a:lvl8pPr marL="3200400" algn="l" defTabSz="914400" rtl="0" eaLnBrk="1" latinLnBrk="0" hangingPunct="1">
      <a:defRPr sz="2800" kern="1200">
        <a:solidFill>
          <a:schemeClr val="tx1"/>
        </a:solidFill>
        <a:latin typeface="Times" pitchFamily="18" charset="0"/>
        <a:ea typeface="+mn-ea"/>
        <a:cs typeface="+mn-cs"/>
      </a:defRPr>
    </a:lvl8pPr>
    <a:lvl9pPr marL="3657600" algn="l" defTabSz="914400" rtl="0" eaLnBrk="1" latinLnBrk="0" hangingPunct="1">
      <a:defRPr sz="28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76"/>
    <a:srgbClr val="E7E6E4"/>
    <a:srgbClr val="DFECF9"/>
    <a:srgbClr val="003366"/>
    <a:srgbClr val="0067B9"/>
    <a:srgbClr val="666666"/>
    <a:srgbClr val="002A6C"/>
    <a:srgbClr val="E10040"/>
    <a:srgbClr val="DDDDDD"/>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5141" autoAdjust="0"/>
  </p:normalViewPr>
  <p:slideViewPr>
    <p:cSldViewPr>
      <p:cViewPr varScale="1">
        <p:scale>
          <a:sx n="124" d="100"/>
          <a:sy n="124" d="100"/>
        </p:scale>
        <p:origin x="1256" y="184"/>
      </p:cViewPr>
      <p:guideLst>
        <p:guide orient="horz" pos="2160"/>
        <p:guide pos="2880"/>
      </p:guideLst>
    </p:cSldViewPr>
  </p:slideViewPr>
  <p:outlineViewPr>
    <p:cViewPr>
      <p:scale>
        <a:sx n="33" d="100"/>
        <a:sy n="33" d="100"/>
      </p:scale>
      <p:origin x="0" y="-168"/>
    </p:cViewPr>
  </p:outlineViewPr>
  <p:notesTextViewPr>
    <p:cViewPr>
      <p:scale>
        <a:sx n="3" d="2"/>
        <a:sy n="3" d="2"/>
      </p:scale>
      <p:origin x="0" y="0"/>
    </p:cViewPr>
  </p:notesTextViewPr>
  <p:sorterViewPr>
    <p:cViewPr>
      <p:scale>
        <a:sx n="100" d="100"/>
        <a:sy n="100" d="100"/>
      </p:scale>
      <p:origin x="0" y="-597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defRPr sz="1200"/>
            </a:lvl1pPr>
          </a:lstStyle>
          <a:p>
            <a:endParaRPr lang="en-US"/>
          </a:p>
        </p:txBody>
      </p:sp>
      <p:sp>
        <p:nvSpPr>
          <p:cNvPr id="124931" name="Rectangle 3"/>
          <p:cNvSpPr>
            <a:spLocks noGrp="1" noChangeArrowheads="1"/>
          </p:cNvSpPr>
          <p:nvPr>
            <p:ph type="dt" sz="quarter" idx="1"/>
          </p:nvPr>
        </p:nvSpPr>
        <p:spPr bwMode="auto">
          <a:xfrm>
            <a:off x="3875679" y="0"/>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lgn="r">
              <a:defRPr sz="1200"/>
            </a:lvl1pPr>
          </a:lstStyle>
          <a:p>
            <a:endParaRPr lang="en-US"/>
          </a:p>
        </p:txBody>
      </p:sp>
      <p:sp>
        <p:nvSpPr>
          <p:cNvPr id="124932" name="Rectangle 4"/>
          <p:cNvSpPr>
            <a:spLocks noGrp="1" noChangeArrowheads="1"/>
          </p:cNvSpPr>
          <p:nvPr>
            <p:ph type="ftr" sz="quarter" idx="2"/>
          </p:nvPr>
        </p:nvSpPr>
        <p:spPr bwMode="auto">
          <a:xfrm>
            <a:off x="0" y="8815115"/>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defRPr sz="1200"/>
            </a:lvl1pPr>
          </a:lstStyle>
          <a:p>
            <a:endParaRPr lang="en-US"/>
          </a:p>
        </p:txBody>
      </p:sp>
      <p:sp>
        <p:nvSpPr>
          <p:cNvPr id="124933" name="Rectangle 5"/>
          <p:cNvSpPr>
            <a:spLocks noGrp="1" noChangeArrowheads="1"/>
          </p:cNvSpPr>
          <p:nvPr>
            <p:ph type="sldNum" sz="quarter" idx="3"/>
          </p:nvPr>
        </p:nvSpPr>
        <p:spPr bwMode="auto">
          <a:xfrm>
            <a:off x="3875679" y="8815115"/>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lgn="r">
              <a:defRPr sz="1200"/>
            </a:lvl1pPr>
          </a:lstStyle>
          <a:p>
            <a:fld id="{68E9CE9F-83CD-4BF5-A744-B79A1C8C8226}" type="slidenum">
              <a:rPr lang="en-US"/>
              <a:pPr/>
              <a:t>‹#›</a:t>
            </a:fld>
            <a:endParaRPr lang="en-US"/>
          </a:p>
        </p:txBody>
      </p:sp>
    </p:spTree>
    <p:extLst>
      <p:ext uri="{BB962C8B-B14F-4D97-AF65-F5344CB8AC3E}">
        <p14:creationId xmlns:p14="http://schemas.microsoft.com/office/powerpoint/2010/main" val="3404931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defRPr sz="1200"/>
            </a:lvl1pPr>
          </a:lstStyle>
          <a:p>
            <a:endParaRPr lang="en-US"/>
          </a:p>
        </p:txBody>
      </p:sp>
      <p:sp>
        <p:nvSpPr>
          <p:cNvPr id="129027" name="Rectangle 3"/>
          <p:cNvSpPr>
            <a:spLocks noGrp="1" noChangeArrowheads="1"/>
          </p:cNvSpPr>
          <p:nvPr>
            <p:ph type="dt" idx="1"/>
          </p:nvPr>
        </p:nvSpPr>
        <p:spPr bwMode="auto">
          <a:xfrm>
            <a:off x="3875679" y="0"/>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lgn="r">
              <a:defRPr sz="1200"/>
            </a:lvl1pPr>
          </a:lstStyle>
          <a:p>
            <a:endParaRPr lang="en-US"/>
          </a:p>
        </p:txBody>
      </p:sp>
      <p:sp>
        <p:nvSpPr>
          <p:cNvPr id="129028" name="Rectangle 4"/>
          <p:cNvSpPr>
            <a:spLocks noGrp="1" noRot="1" noChangeAspect="1" noChangeArrowheads="1" noTextEdit="1"/>
          </p:cNvSpPr>
          <p:nvPr>
            <p:ph type="sldImg" idx="2"/>
          </p:nvPr>
        </p:nvSpPr>
        <p:spPr bwMode="auto">
          <a:xfrm>
            <a:off x="1098550" y="684213"/>
            <a:ext cx="4660900" cy="3495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p:cNvSpPr>
            <a:spLocks noGrp="1" noChangeArrowheads="1"/>
          </p:cNvSpPr>
          <p:nvPr>
            <p:ph type="body" sz="quarter" idx="3"/>
          </p:nvPr>
        </p:nvSpPr>
        <p:spPr bwMode="auto">
          <a:xfrm>
            <a:off x="894387" y="4407558"/>
            <a:ext cx="5068195" cy="417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9030" name="Rectangle 6"/>
          <p:cNvSpPr>
            <a:spLocks noGrp="1" noChangeArrowheads="1"/>
          </p:cNvSpPr>
          <p:nvPr>
            <p:ph type="ftr" sz="quarter" idx="4"/>
          </p:nvPr>
        </p:nvSpPr>
        <p:spPr bwMode="auto">
          <a:xfrm>
            <a:off x="0" y="8815115"/>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defRPr sz="1200"/>
            </a:lvl1pPr>
          </a:lstStyle>
          <a:p>
            <a:endParaRPr lang="en-US"/>
          </a:p>
        </p:txBody>
      </p:sp>
      <p:sp>
        <p:nvSpPr>
          <p:cNvPr id="129031" name="Rectangle 7"/>
          <p:cNvSpPr>
            <a:spLocks noGrp="1" noChangeArrowheads="1"/>
          </p:cNvSpPr>
          <p:nvPr>
            <p:ph type="sldNum" sz="quarter" idx="5"/>
          </p:nvPr>
        </p:nvSpPr>
        <p:spPr bwMode="auto">
          <a:xfrm>
            <a:off x="3875679" y="8815115"/>
            <a:ext cx="2981290" cy="4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lgn="r">
              <a:defRPr sz="1200"/>
            </a:lvl1pPr>
          </a:lstStyle>
          <a:p>
            <a:fld id="{C0B868C5-2F9F-489B-9B84-2C79FDD2E59B}" type="slidenum">
              <a:rPr lang="en-US"/>
              <a:pPr/>
              <a:t>‹#›</a:t>
            </a:fld>
            <a:endParaRPr lang="en-US"/>
          </a:p>
        </p:txBody>
      </p:sp>
    </p:spTree>
    <p:extLst>
      <p:ext uri="{BB962C8B-B14F-4D97-AF65-F5344CB8AC3E}">
        <p14:creationId xmlns:p14="http://schemas.microsoft.com/office/powerpoint/2010/main" val="470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0507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1790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6" name="Slide Number Placeholder 5"/>
          <p:cNvSpPr>
            <a:spLocks noGrp="1"/>
          </p:cNvSpPr>
          <p:nvPr>
            <p:ph type="sldNum" sz="quarter" idx="10"/>
          </p:nvPr>
        </p:nvSpPr>
        <p:spPr/>
        <p:txBody>
          <a:bodyPr/>
          <a:lstStyle/>
          <a:p>
            <a:fld id="{875EE537-4E29-49A1-B6D9-FE5B13CB7171}" type="slidenum">
              <a:rPr lang="th-TH" smtClean="0"/>
              <a:pPr/>
              <a:t>13</a:t>
            </a:fld>
            <a:endParaRPr lang="th-TH"/>
          </a:p>
        </p:txBody>
      </p:sp>
    </p:spTree>
    <p:extLst>
      <p:ext uri="{BB962C8B-B14F-4D97-AF65-F5344CB8AC3E}">
        <p14:creationId xmlns:p14="http://schemas.microsoft.com/office/powerpoint/2010/main" val="372380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6" name="Slide Number Placeholder 5"/>
          <p:cNvSpPr>
            <a:spLocks noGrp="1"/>
          </p:cNvSpPr>
          <p:nvPr>
            <p:ph type="sldNum" sz="quarter" idx="10"/>
          </p:nvPr>
        </p:nvSpPr>
        <p:spPr/>
        <p:txBody>
          <a:bodyPr/>
          <a:lstStyle/>
          <a:p>
            <a:fld id="{875EE537-4E29-49A1-B6D9-FE5B13CB7171}" type="slidenum">
              <a:rPr lang="th-TH" smtClean="0"/>
              <a:pPr/>
              <a:t>14</a:t>
            </a:fld>
            <a:endParaRPr lang="th-TH"/>
          </a:p>
        </p:txBody>
      </p:sp>
    </p:spTree>
    <p:extLst>
      <p:ext uri="{BB962C8B-B14F-4D97-AF65-F5344CB8AC3E}">
        <p14:creationId xmlns:p14="http://schemas.microsoft.com/office/powerpoint/2010/main" val="272755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6" name="Slide Number Placeholder 5"/>
          <p:cNvSpPr>
            <a:spLocks noGrp="1"/>
          </p:cNvSpPr>
          <p:nvPr>
            <p:ph type="sldNum" sz="quarter" idx="10"/>
          </p:nvPr>
        </p:nvSpPr>
        <p:spPr/>
        <p:txBody>
          <a:bodyPr/>
          <a:lstStyle/>
          <a:p>
            <a:fld id="{875EE537-4E29-49A1-B6D9-FE5B13CB7171}" type="slidenum">
              <a:rPr lang="th-TH" smtClean="0"/>
              <a:pPr/>
              <a:t>3</a:t>
            </a:fld>
            <a:endParaRPr lang="th-TH"/>
          </a:p>
        </p:txBody>
      </p:sp>
    </p:spTree>
    <p:extLst>
      <p:ext uri="{BB962C8B-B14F-4D97-AF65-F5344CB8AC3E}">
        <p14:creationId xmlns:p14="http://schemas.microsoft.com/office/powerpoint/2010/main" val="37356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6" name="Slide Number Placeholder 5"/>
          <p:cNvSpPr>
            <a:spLocks noGrp="1"/>
          </p:cNvSpPr>
          <p:nvPr>
            <p:ph type="sldNum" sz="quarter" idx="10"/>
          </p:nvPr>
        </p:nvSpPr>
        <p:spPr/>
        <p:txBody>
          <a:bodyPr/>
          <a:lstStyle/>
          <a:p>
            <a:fld id="{875EE537-4E29-49A1-B6D9-FE5B13CB7171}" type="slidenum">
              <a:rPr lang="th-TH" smtClean="0"/>
              <a:pPr/>
              <a:t>4</a:t>
            </a:fld>
            <a:endParaRPr lang="th-TH"/>
          </a:p>
        </p:txBody>
      </p:sp>
    </p:spTree>
    <p:extLst>
      <p:ext uri="{BB962C8B-B14F-4D97-AF65-F5344CB8AC3E}">
        <p14:creationId xmlns:p14="http://schemas.microsoft.com/office/powerpoint/2010/main" val="208769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4908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98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3654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9628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3664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this slide you can see how we strategize our interventions.  From the beginning this is our PARADIGM in the provision of </a:t>
            </a:r>
            <a:r>
              <a:rPr lang="en-US" dirty="0" err="1"/>
              <a:t>eCDT</a:t>
            </a:r>
            <a:r>
              <a:rPr lang="en-US" dirty="0"/>
              <a:t> in ASEAN </a:t>
            </a:r>
          </a:p>
          <a:p>
            <a:endParaRPr lang="en-US" dirty="0"/>
          </a:p>
          <a:p>
            <a:r>
              <a:rPr lang="en-US" dirty="0"/>
              <a:t>In our expansion countries we strongly proposed to use </a:t>
            </a:r>
            <a:r>
              <a:rPr lang="en-US" dirty="0" err="1"/>
              <a:t>eACDS</a:t>
            </a:r>
            <a:r>
              <a:rPr lang="en-US" dirty="0"/>
              <a:t> as the building platform of </a:t>
            </a:r>
            <a:r>
              <a:rPr lang="en-US" dirty="0" err="1"/>
              <a:t>eCDT</a:t>
            </a:r>
            <a:r>
              <a:rPr lang="en-US" dirty="0"/>
              <a:t>. We are fully committed to deliver the success by SEAFDEC including building interoperability with existing system. There is nothing can prevent one to implement another independent system, but it will create redundant works with the risk of inconsistency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arrow length represent the supply chain coverage.  Both BFAR and MMAF  with support from industry, has formally requested us build this “connection” amongst the systems</a:t>
            </a:r>
          </a:p>
          <a:p>
            <a:endParaRPr lang="en-US" dirty="0"/>
          </a:p>
          <a:p>
            <a:r>
              <a:rPr lang="en-US" dirty="0"/>
              <a:t>Our tested and supported tools and technologies can be a great supplement to </a:t>
            </a:r>
            <a:r>
              <a:rPr lang="en-US" dirty="0" err="1"/>
              <a:t>eACDS</a:t>
            </a:r>
            <a:r>
              <a:rPr lang="en-US" dirty="0"/>
              <a:t>. We will help to build the </a:t>
            </a:r>
            <a:r>
              <a:rPr lang="en-US" dirty="0" err="1"/>
              <a:t>interopability</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155274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gif"/><Relationship Id="rId3" Type="http://schemas.openxmlformats.org/officeDocument/2006/relationships/image" Target="../media/image11.gi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 Id="rId3"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915" y="152399"/>
            <a:ext cx="8879685" cy="6557913"/>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6/25/19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USAID OCEANS AND FISHERIES PARTNERSHIP</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r>
              <a:rPr lang="en-US" dirty="0"/>
              <a:t>1</a:t>
            </a:r>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TITLE GOES HERE CAN</a:t>
            </a:r>
            <a:br>
              <a:rPr lang="en-US" dirty="0"/>
            </a:br>
            <a:r>
              <a:rPr lang="en-US" dirty="0"/>
              <a:t>RUN THREE LINES</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USAID OCEANS AND FISHERIES PARTNERSHIP</a:t>
            </a:r>
          </a:p>
        </p:txBody>
      </p: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VIKTOR JAKOVLEV</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23786271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12715283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5329785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5770067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6/25/19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91205534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6/25/19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7485393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2135494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399" y="152399"/>
            <a:ext cx="8839201" cy="6553201"/>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NGUYEN LINH</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6/25/19</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91806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6/25/19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73930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pPr/>
              <a:t>6/25/19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Tree>
    <p:extLst>
      <p:ext uri="{BB962C8B-B14F-4D97-AF65-F5344CB8AC3E}">
        <p14:creationId xmlns:p14="http://schemas.microsoft.com/office/powerpoint/2010/main" val="39331210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459379"/>
            <a:ext cx="2133600" cy="307777"/>
          </a:xfrm>
          <a:prstGeom prst="rect">
            <a:avLst/>
          </a:prstGeom>
        </p:spPr>
        <p:txBody>
          <a:bodyPr vert="horz" lIns="91440" tIns="45720" rIns="91440" bIns="45720" rtlCol="0" anchor="ctr">
            <a:spAutoFit/>
          </a:bodyPr>
          <a:lstStyle>
            <a:lvl1pPr algn="l">
              <a:defRPr sz="140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2743200" y="6459378"/>
            <a:ext cx="3962400" cy="307777"/>
          </a:xfrm>
          <a:prstGeom prst="rect">
            <a:avLst/>
          </a:prstGeom>
        </p:spPr>
        <p:txBody>
          <a:bodyPr vert="horz" wrap="square" lIns="91440" tIns="45720" rIns="91440" bIns="45720" rtlCol="0" anchor="ctr">
            <a:spAutoFit/>
          </a:bodyPr>
          <a:lstStyle>
            <a:lvl1pPr algn="ctr">
              <a:defRPr sz="1400" b="0" i="0">
                <a:solidFill>
                  <a:srgbClr val="6C6463"/>
                </a:solidFill>
                <a:latin typeface="Gill Sans MT"/>
                <a:cs typeface="Gill Sans MT"/>
              </a:defRPr>
            </a:lvl1pPr>
          </a:lstStyle>
          <a:p>
            <a:r>
              <a:rPr lang="en-US" dirty="0"/>
              <a:t>USAID OCEANS AND FISHERIES PARTNERSHIP</a:t>
            </a:r>
          </a:p>
        </p:txBody>
      </p:sp>
      <p:sp>
        <p:nvSpPr>
          <p:cNvPr id="10" name="Slide Number Placeholder 5"/>
          <p:cNvSpPr>
            <a:spLocks noGrp="1"/>
          </p:cNvSpPr>
          <p:nvPr>
            <p:ph type="sldNum" sz="quarter" idx="4"/>
          </p:nvPr>
        </p:nvSpPr>
        <p:spPr>
          <a:xfrm>
            <a:off x="6858000" y="6459379"/>
            <a:ext cx="2133600" cy="307777"/>
          </a:xfrm>
          <a:prstGeom prst="rect">
            <a:avLst/>
          </a:prstGeom>
        </p:spPr>
        <p:txBody>
          <a:bodyPr vert="horz" lIns="91440" tIns="45720" rIns="91440" bIns="45720" rtlCol="0" anchor="ctr">
            <a:spAutoFit/>
          </a:bodyPr>
          <a:lstStyle>
            <a:lvl1pPr algn="r">
              <a:defRPr sz="14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7725358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6/25/19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72519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a:xfrm>
            <a:off x="152400" y="6468524"/>
            <a:ext cx="2133600" cy="307777"/>
          </a:xfrm>
        </p:spPr>
        <p:txBody>
          <a:bodyPr/>
          <a:lstStyle>
            <a:lvl1pPr>
              <a:defRPr sz="1400">
                <a:solidFill>
                  <a:srgbClr val="6C6463"/>
                </a:solidFill>
              </a:defRPr>
            </a:lvl1pPr>
          </a:lstStyle>
          <a:p>
            <a:fld id="{F1C838E6-2EFE-2E47-BF15-73F64BC0A44F}" type="datetime1">
              <a:rPr lang="en-US" smtClean="0"/>
              <a:pPr/>
              <a:t>6/25/19</a:t>
            </a:fld>
            <a:endParaRPr lang="en-US"/>
          </a:p>
        </p:txBody>
      </p:sp>
      <p:sp>
        <p:nvSpPr>
          <p:cNvPr id="6" name="Footer Placeholder 5"/>
          <p:cNvSpPr>
            <a:spLocks noGrp="1"/>
          </p:cNvSpPr>
          <p:nvPr>
            <p:ph type="ftr" sz="quarter" idx="11"/>
          </p:nvPr>
        </p:nvSpPr>
        <p:spPr>
          <a:xfrm>
            <a:off x="3124200" y="6360803"/>
            <a:ext cx="3810000" cy="523220"/>
          </a:xfrm>
        </p:spPr>
        <p:txBody>
          <a:bodyPr/>
          <a:lstStyle>
            <a:lvl1pPr>
              <a:defRPr sz="1400">
                <a:solidFill>
                  <a:srgbClr val="6C6463"/>
                </a:solidFill>
              </a:defRPr>
            </a:lvl1pPr>
          </a:lstStyle>
          <a:p>
            <a:r>
              <a:rPr lang="en-US" dirty="0"/>
              <a:t>USAID OCEANS AND FISHERIES PARTNERSHIP</a:t>
            </a:r>
          </a:p>
        </p:txBody>
      </p:sp>
      <p:sp>
        <p:nvSpPr>
          <p:cNvPr id="7" name="Slide Number Placeholder 6"/>
          <p:cNvSpPr>
            <a:spLocks noGrp="1"/>
          </p:cNvSpPr>
          <p:nvPr>
            <p:ph type="sldNum" sz="quarter" idx="12"/>
          </p:nvPr>
        </p:nvSpPr>
        <p:spPr>
          <a:xfrm>
            <a:off x="6858000" y="6468523"/>
            <a:ext cx="2133600" cy="307777"/>
          </a:xfrm>
        </p:spPr>
        <p:txBody>
          <a:bodyPr/>
          <a:lstStyle>
            <a:lvl1pPr>
              <a:defRPr sz="1400">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1886461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6468524"/>
            <a:ext cx="2133600" cy="307777"/>
          </a:xfrm>
        </p:spPr>
        <p:txBody>
          <a:bodyPr/>
          <a:lstStyle>
            <a:lvl1pPr>
              <a:defRPr sz="1400" b="0">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a:xfrm>
            <a:off x="2590800" y="6334780"/>
            <a:ext cx="4343400" cy="523220"/>
          </a:xfrm>
        </p:spPr>
        <p:txBody>
          <a:bodyPr/>
          <a:lstStyle>
            <a:lvl1pPr>
              <a:defRPr sz="1400" b="0">
                <a:solidFill>
                  <a:srgbClr val="6C6463"/>
                </a:solidFill>
              </a:defRPr>
            </a:lvl1pPr>
          </a:lstStyle>
          <a:p>
            <a:r>
              <a:rPr lang="en-US" dirty="0"/>
              <a:t>USAID OCEANS AND FISHERIES PARTNERSHIP</a:t>
            </a:r>
          </a:p>
        </p:txBody>
      </p:sp>
      <p:sp>
        <p:nvSpPr>
          <p:cNvPr id="7" name="Slide Number Placeholder 6"/>
          <p:cNvSpPr>
            <a:spLocks noGrp="1"/>
          </p:cNvSpPr>
          <p:nvPr>
            <p:ph type="sldNum" sz="quarter" idx="12"/>
          </p:nvPr>
        </p:nvSpPr>
        <p:spPr>
          <a:xfrm>
            <a:off x="6858000" y="6468523"/>
            <a:ext cx="2133600" cy="307777"/>
          </a:xfrm>
        </p:spPr>
        <p:txBody>
          <a:bodyPr/>
          <a:lstStyle>
            <a:lvl1pPr>
              <a:defRPr sz="1400" b="0">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1093840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CFCDC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8232" y="3428998"/>
            <a:ext cx="8843368" cy="3276601"/>
          </a:xfrm>
          <a:prstGeom prst="rect">
            <a:avLst/>
          </a:prstGeom>
        </p:spPr>
      </p:pic>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USAID OCEANS/TIM MOORE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6/25/19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48698633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6/25/19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63930368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1908979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1153965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20872659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9150562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0540" y="3657599"/>
            <a:ext cx="8861060" cy="3048001"/>
          </a:xfrm>
          <a:prstGeom prst="rect">
            <a:avLst/>
          </a:prstGeom>
        </p:spPr>
      </p:pic>
      <p:sp>
        <p:nvSpPr>
          <p:cNvPr id="16" name="Text Placeholder 4"/>
          <p:cNvSpPr>
            <a:spLocks noGrp="1"/>
          </p:cNvSpPr>
          <p:nvPr>
            <p:ph type="body" sz="quarter" idx="12" hasCustomPrompt="1"/>
          </p:nvPr>
        </p:nvSpPr>
        <p:spPr>
          <a:xfrm rot="16200000">
            <a:off x="7603867" y="4822566"/>
            <a:ext cx="2514600" cy="184666"/>
          </a:xfrm>
        </p:spPr>
        <p:txBody>
          <a:bodyPr wrap="square">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6/25/19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954440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1" y="152400"/>
            <a:ext cx="4419600" cy="6540500"/>
          </a:xfrm>
          <a:prstGeom prst="rect">
            <a:avLst/>
          </a:prstGeom>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6/25/19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USAID OCEANS/TIM MOORE</a:t>
            </a:r>
          </a:p>
        </p:txBody>
      </p:sp>
    </p:spTree>
    <p:extLst>
      <p:ext uri="{BB962C8B-B14F-4D97-AF65-F5344CB8AC3E}">
        <p14:creationId xmlns:p14="http://schemas.microsoft.com/office/powerpoint/2010/main" val="268870142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pPr/>
              <a:t>6/25/19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68975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330986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C04991-3597-4A47-8F43-2C630213E766}" type="datetimeFigureOut">
              <a:rPr lang="en-US" smtClean="0"/>
              <a:t>6/25/19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F98A2-B94E-4819-99F4-572ADABF784B}" type="slidenum">
              <a:rPr lang="en-US" smtClean="0"/>
              <a:t>‹#›</a:t>
            </a:fld>
            <a:endParaRPr lang="en-US"/>
          </a:p>
        </p:txBody>
      </p:sp>
    </p:spTree>
    <p:extLst>
      <p:ext uri="{BB962C8B-B14F-4D97-AF65-F5344CB8AC3E}">
        <p14:creationId xmlns:p14="http://schemas.microsoft.com/office/powerpoint/2010/main" val="3544203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en-GB" dirty="0"/>
              <a:t>Type presentation title here</a:t>
            </a:r>
          </a:p>
        </p:txBody>
      </p:sp>
      <p:sp>
        <p:nvSpPr>
          <p:cNvPr id="4" name="Datumsplatzhalter 3"/>
          <p:cNvSpPr>
            <a:spLocks noGrp="1"/>
          </p:cNvSpPr>
          <p:nvPr>
            <p:ph type="dt" sz="half" idx="11"/>
          </p:nvPr>
        </p:nvSpPr>
        <p:spPr/>
        <p:txBody>
          <a:bodyPr/>
          <a:lstStyle/>
          <a:p>
            <a:fld id="{FE786E77-8943-46B0-A5F4-9FE2BBEC74F5}" type="datetime1">
              <a:rPr lang="en-GB" smtClean="0"/>
              <a:pPr/>
              <a:t>25/06/2019</a:t>
            </a:fld>
            <a:endParaRPr lang="de-DE"/>
          </a:p>
        </p:txBody>
      </p:sp>
      <p:sp>
        <p:nvSpPr>
          <p:cNvPr id="5" name="Inhaltsplatzhalter 2"/>
          <p:cNvSpPr>
            <a:spLocks noGrp="1"/>
          </p:cNvSpPr>
          <p:nvPr>
            <p:ph idx="1" hasCustomPrompt="1"/>
          </p:nvPr>
        </p:nvSpPr>
        <p:spPr>
          <a:xfrm>
            <a:off x="684000" y="2448000"/>
            <a:ext cx="7776000" cy="3816000"/>
          </a:xfrm>
        </p:spPr>
        <p:txBody>
          <a:bodyPr/>
          <a:lstStyle>
            <a:lvl1pPr>
              <a:defRPr sz="1500"/>
            </a:lvl1pPr>
            <a:lvl2pPr>
              <a:defRPr sz="1500"/>
            </a:lvl2pPr>
            <a:lvl3pPr>
              <a:defRPr sz="1500"/>
            </a:lvl3pPr>
            <a:lvl4pPr>
              <a:defRPr sz="1500"/>
            </a:lvl4pPr>
            <a:lvl5pPr>
              <a:defRPr sz="15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31568072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en-GB" dirty="0"/>
              <a:t>Type presentation title here</a:t>
            </a:r>
          </a:p>
        </p:txBody>
      </p:sp>
      <p:sp>
        <p:nvSpPr>
          <p:cNvPr id="4" name="Datumsplatzhalter 3"/>
          <p:cNvSpPr>
            <a:spLocks noGrp="1"/>
          </p:cNvSpPr>
          <p:nvPr>
            <p:ph type="dt" sz="half" idx="11"/>
          </p:nvPr>
        </p:nvSpPr>
        <p:spPr/>
        <p:txBody>
          <a:bodyPr/>
          <a:lstStyle/>
          <a:p>
            <a:fld id="{F6AA3181-37E1-4D43-A40E-0B61FF5DACFC}" type="datetime1">
              <a:rPr lang="en-GB" smtClean="0"/>
              <a:pPr/>
              <a:t>25/06/2019</a:t>
            </a:fld>
            <a:endParaRPr lang="de-DE"/>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761970" rtl="0" eaLnBrk="1" fontAlgn="base" latinLnBrk="0" hangingPunct="1">
              <a:lnSpc>
                <a:spcPct val="100000"/>
              </a:lnSpc>
              <a:spcBef>
                <a:spcPts val="333"/>
              </a:spcBef>
              <a:spcAft>
                <a:spcPts val="667"/>
              </a:spcAft>
              <a:buClr>
                <a:srgbClr val="C80F0F"/>
              </a:buClr>
              <a:buSzTx/>
              <a:buFontTx/>
              <a:buNone/>
              <a:tabLst>
                <a:tab pos="1825552" algn="l"/>
              </a:tabLst>
              <a:defRPr sz="1500" baseline="0"/>
            </a:lvl1pPr>
            <a:lvl2pPr marL="299988" indent="-299988">
              <a:buClr>
                <a:srgbClr val="C80F0F"/>
              </a:buClr>
              <a:buFont typeface="Arial" pitchFamily="34" charset="0"/>
              <a:buChar char="•"/>
              <a:defRPr sz="1500"/>
            </a:lvl2pPr>
            <a:lvl3pPr marL="599976">
              <a:defRPr sz="1500"/>
            </a:lvl3pPr>
            <a:lvl4pPr marL="899964">
              <a:defRPr sz="1500" baseline="0"/>
            </a:lvl4pPr>
            <a:lvl5pPr marL="1199952">
              <a:defRPr sz="1500" baseline="0"/>
            </a:lvl5pPr>
            <a:lvl6pPr marL="1499940">
              <a:defRPr baseline="0"/>
            </a:lvl6pPr>
            <a:lvl7pPr marL="1799928">
              <a:defRPr baseline="0"/>
            </a:lvl7pPr>
            <a:lvl8pPr marL="2099916">
              <a:defRPr baseline="0"/>
            </a:lvl8pPr>
            <a:lvl9pPr marL="2399904">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1828955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bulletpoints,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here to add title</a:t>
            </a:r>
          </a:p>
        </p:txBody>
      </p:sp>
      <p:sp>
        <p:nvSpPr>
          <p:cNvPr id="3" name="Fußzeilenplatzhalter 2"/>
          <p:cNvSpPr>
            <a:spLocks noGrp="1"/>
          </p:cNvSpPr>
          <p:nvPr>
            <p:ph type="ftr" sz="quarter" idx="10"/>
          </p:nvPr>
        </p:nvSpPr>
        <p:spPr/>
        <p:txBody>
          <a:bodyPr/>
          <a:lstStyle/>
          <a:p>
            <a:r>
              <a:rPr lang="en-GB" dirty="0"/>
              <a:t>Type presentation title here</a:t>
            </a:r>
          </a:p>
        </p:txBody>
      </p:sp>
      <p:sp>
        <p:nvSpPr>
          <p:cNvPr id="4" name="Datumsplatzhalter 3"/>
          <p:cNvSpPr>
            <a:spLocks noGrp="1"/>
          </p:cNvSpPr>
          <p:nvPr>
            <p:ph type="dt" sz="half" idx="11"/>
          </p:nvPr>
        </p:nvSpPr>
        <p:spPr/>
        <p:txBody>
          <a:bodyPr/>
          <a:lstStyle/>
          <a:p>
            <a:fld id="{A950FA2E-D575-4778-A90B-D8823FBC82FB}" type="datetime1">
              <a:rPr lang="en-GB" smtClean="0"/>
              <a:pPr/>
              <a:t>25/06/2019</a:t>
            </a:fld>
            <a:endParaRPr lang="de-DE"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761970" rtl="0" eaLnBrk="1" fontAlgn="base" latinLnBrk="0" hangingPunct="1">
              <a:lnSpc>
                <a:spcPct val="100000"/>
              </a:lnSpc>
              <a:spcBef>
                <a:spcPts val="333"/>
              </a:spcBef>
              <a:spcAft>
                <a:spcPts val="667"/>
              </a:spcAft>
              <a:buClr>
                <a:srgbClr val="C80F0F"/>
              </a:buClr>
              <a:buSzTx/>
              <a:buFontTx/>
              <a:buNone/>
              <a:tabLst>
                <a:tab pos="1825552" algn="l"/>
              </a:tabLst>
              <a:defRPr sz="1500" baseline="0"/>
            </a:lvl1pPr>
            <a:lvl2pPr marL="299988" indent="-299988">
              <a:buClr>
                <a:srgbClr val="C80F0F"/>
              </a:buClr>
              <a:buFont typeface="Arial" pitchFamily="34" charset="0"/>
              <a:buChar char="•"/>
              <a:defRPr sz="1500"/>
            </a:lvl2pPr>
            <a:lvl3pPr marL="599976">
              <a:defRPr sz="1500"/>
            </a:lvl3pPr>
            <a:lvl4pPr marL="899964">
              <a:defRPr sz="1500" baseline="0"/>
            </a:lvl4pPr>
            <a:lvl5pPr marL="1199952">
              <a:defRPr sz="1500" baseline="0"/>
            </a:lvl5pPr>
            <a:lvl6pPr marL="1499940">
              <a:defRPr baseline="0"/>
            </a:lvl6pPr>
            <a:lvl7pPr marL="1799928">
              <a:defRPr baseline="0"/>
            </a:lvl7pPr>
            <a:lvl8pPr marL="2099916">
              <a:defRPr baseline="0"/>
            </a:lvl8pPr>
            <a:lvl9pPr marL="2399904">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1" y="2448001"/>
            <a:ext cx="2358000" cy="2052000"/>
          </a:xfrm>
        </p:spPr>
        <p:txBody>
          <a:bodyPr/>
          <a:lstStyle>
            <a:lvl1pPr marL="0" indent="0">
              <a:buNone/>
              <a:defRPr sz="1500"/>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GB" noProof="0" dirty="0"/>
              <a:t>Click on symbol to add image</a:t>
            </a:r>
          </a:p>
        </p:txBody>
      </p:sp>
    </p:spTree>
    <p:extLst>
      <p:ext uri="{BB962C8B-B14F-4D97-AF65-F5344CB8AC3E}">
        <p14:creationId xmlns:p14="http://schemas.microsoft.com/office/powerpoint/2010/main" val="40174264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bulletpoints, big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en-GB" dirty="0"/>
              <a:t>Type presentation title here</a:t>
            </a:r>
          </a:p>
        </p:txBody>
      </p:sp>
      <p:sp>
        <p:nvSpPr>
          <p:cNvPr id="4" name="Datumsplatzhalter 3"/>
          <p:cNvSpPr>
            <a:spLocks noGrp="1"/>
          </p:cNvSpPr>
          <p:nvPr>
            <p:ph type="dt" sz="half" idx="11"/>
          </p:nvPr>
        </p:nvSpPr>
        <p:spPr/>
        <p:txBody>
          <a:bodyPr/>
          <a:lstStyle/>
          <a:p>
            <a:fld id="{0E00587D-9189-4FED-83AF-DBCD726BC899}" type="datetime1">
              <a:rPr lang="en-GB" smtClean="0"/>
              <a:pPr/>
              <a:t>25/06/2019</a:t>
            </a:fld>
            <a:endParaRPr lang="de-DE"/>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761970" rtl="0" eaLnBrk="1" fontAlgn="base" latinLnBrk="0" hangingPunct="1">
              <a:lnSpc>
                <a:spcPct val="100000"/>
              </a:lnSpc>
              <a:spcBef>
                <a:spcPts val="333"/>
              </a:spcBef>
              <a:spcAft>
                <a:spcPts val="667"/>
              </a:spcAft>
              <a:buClr>
                <a:srgbClr val="C80F0F"/>
              </a:buClr>
              <a:buSzTx/>
              <a:buFontTx/>
              <a:buNone/>
              <a:tabLst>
                <a:tab pos="1825552" algn="l"/>
              </a:tabLst>
              <a:defRPr sz="1500" baseline="0"/>
            </a:lvl1pPr>
            <a:lvl2pPr marL="299988" indent="-299988">
              <a:buClr>
                <a:srgbClr val="C80F0F"/>
              </a:buClr>
              <a:buFont typeface="Arial" pitchFamily="34" charset="0"/>
              <a:buChar char="•"/>
              <a:defRPr sz="1500"/>
            </a:lvl2pPr>
            <a:lvl3pPr marL="599976">
              <a:defRPr sz="1500"/>
            </a:lvl3pPr>
            <a:lvl4pPr marL="899964">
              <a:defRPr sz="1500" baseline="0"/>
            </a:lvl4pPr>
            <a:lvl5pPr marL="1199952">
              <a:defRPr sz="1500" baseline="0"/>
            </a:lvl5pPr>
            <a:lvl6pPr marL="1499940">
              <a:defRPr baseline="0"/>
            </a:lvl6pPr>
            <a:lvl7pPr marL="1799928">
              <a:defRPr baseline="0"/>
            </a:lvl7pPr>
            <a:lvl8pPr marL="2099916">
              <a:defRPr baseline="0"/>
            </a:lvl8pPr>
            <a:lvl9pPr marL="2399904">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1" y="2448001"/>
            <a:ext cx="2358000" cy="3348000"/>
          </a:xfrm>
        </p:spPr>
        <p:txBody>
          <a:bodyPr/>
          <a:lstStyle>
            <a:lvl1pPr marL="0" indent="0">
              <a:buNone/>
              <a:defRPr sz="1500"/>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GB" noProof="0" dirty="0"/>
              <a:t>Click on symbol to add image</a:t>
            </a:r>
          </a:p>
        </p:txBody>
      </p:sp>
    </p:spTree>
    <p:extLst>
      <p:ext uri="{BB962C8B-B14F-4D97-AF65-F5344CB8AC3E}">
        <p14:creationId xmlns:p14="http://schemas.microsoft.com/office/powerpoint/2010/main" val="22991935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de-DE"/>
              <a:t>company presentation 2012</a:t>
            </a:r>
          </a:p>
        </p:txBody>
      </p:sp>
      <p:sp>
        <p:nvSpPr>
          <p:cNvPr id="4" name="Datumsplatzhalter 3"/>
          <p:cNvSpPr>
            <a:spLocks noGrp="1"/>
          </p:cNvSpPr>
          <p:nvPr>
            <p:ph type="dt" sz="half" idx="11"/>
          </p:nvPr>
        </p:nvSpPr>
        <p:spPr/>
        <p:txBody>
          <a:bodyPr/>
          <a:lstStyle/>
          <a:p>
            <a:fld id="{82376D74-4BB3-47C6-93B0-5DCC1B2CEE0E}" type="datetime1">
              <a:rPr lang="en-GB" smtClean="0"/>
              <a:pPr/>
              <a:t>25/06/2019</a:t>
            </a:fld>
            <a:endParaRPr lang="de-DE"/>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761970" rtl="0" eaLnBrk="1" fontAlgn="base" latinLnBrk="0" hangingPunct="1">
              <a:lnSpc>
                <a:spcPct val="100000"/>
              </a:lnSpc>
              <a:spcBef>
                <a:spcPts val="333"/>
              </a:spcBef>
              <a:spcAft>
                <a:spcPts val="667"/>
              </a:spcAft>
              <a:buClr>
                <a:srgbClr val="C80F0F"/>
              </a:buClr>
              <a:buSzTx/>
              <a:buFontTx/>
              <a:buNone/>
              <a:tabLst>
                <a:tab pos="1825552" algn="l"/>
              </a:tabLst>
              <a:defRPr sz="1500" baseline="0"/>
            </a:lvl1pPr>
            <a:lvl2pPr marL="299988" indent="-299988">
              <a:buClr>
                <a:srgbClr val="C80F0F"/>
              </a:buClr>
              <a:buFont typeface="Arial" pitchFamily="34" charset="0"/>
              <a:buChar char="•"/>
              <a:defRPr sz="1500"/>
            </a:lvl2pPr>
            <a:lvl3pPr marL="599976">
              <a:defRPr sz="1500"/>
            </a:lvl3pPr>
            <a:lvl4pPr marL="899964">
              <a:defRPr sz="1500" baseline="0"/>
            </a:lvl4pPr>
            <a:lvl5pPr marL="1199952">
              <a:defRPr sz="1500" baseline="0"/>
            </a:lvl5pPr>
            <a:lvl6pPr marL="1499940">
              <a:defRPr baseline="0"/>
            </a:lvl6pPr>
            <a:lvl7pPr marL="1799928">
              <a:defRPr baseline="0"/>
            </a:lvl7pPr>
            <a:lvl8pPr marL="2099916">
              <a:defRPr baseline="0"/>
            </a:lvl8pPr>
            <a:lvl9pPr marL="2399904">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761970" rtl="0" eaLnBrk="1" fontAlgn="base" latinLnBrk="0" hangingPunct="1">
              <a:lnSpc>
                <a:spcPct val="100000"/>
              </a:lnSpc>
              <a:spcBef>
                <a:spcPts val="333"/>
              </a:spcBef>
              <a:spcAft>
                <a:spcPts val="667"/>
              </a:spcAft>
              <a:buClr>
                <a:srgbClr val="C80F0F"/>
              </a:buClr>
              <a:buSzTx/>
              <a:buFontTx/>
              <a:buNone/>
              <a:tabLst>
                <a:tab pos="1825552" algn="l"/>
              </a:tabLst>
              <a:defRPr sz="1500" baseline="0"/>
            </a:lvl1pPr>
            <a:lvl2pPr marL="299988" indent="-299988">
              <a:buClr>
                <a:srgbClr val="C80F0F"/>
              </a:buClr>
              <a:buFont typeface="Arial" pitchFamily="34" charset="0"/>
              <a:buChar char="•"/>
              <a:defRPr sz="1500"/>
            </a:lvl2pPr>
            <a:lvl3pPr marL="599976">
              <a:defRPr sz="1500"/>
            </a:lvl3pPr>
            <a:lvl4pPr marL="899964">
              <a:defRPr sz="1500" baseline="0"/>
            </a:lvl4pPr>
            <a:lvl5pPr marL="1199952">
              <a:defRPr sz="1500" baseline="0"/>
            </a:lvl5pPr>
            <a:lvl6pPr marL="1499940">
              <a:defRPr baseline="0"/>
            </a:lvl6pPr>
            <a:lvl7pPr marL="1799928">
              <a:defRPr baseline="0"/>
            </a:lvl7pPr>
            <a:lvl8pPr marL="2099916">
              <a:defRPr baseline="0"/>
            </a:lvl8pPr>
            <a:lvl9pPr marL="2399904">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573769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2 columns,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en-GB" dirty="0"/>
              <a:t>Type presentation title here</a:t>
            </a:r>
          </a:p>
        </p:txBody>
      </p:sp>
      <p:sp>
        <p:nvSpPr>
          <p:cNvPr id="4" name="Datumsplatzhalter 3"/>
          <p:cNvSpPr>
            <a:spLocks noGrp="1"/>
          </p:cNvSpPr>
          <p:nvPr>
            <p:ph type="dt" sz="half" idx="11"/>
          </p:nvPr>
        </p:nvSpPr>
        <p:spPr/>
        <p:txBody>
          <a:bodyPr/>
          <a:lstStyle/>
          <a:p>
            <a:fld id="{0721DE36-DFDD-41E8-8F4A-60A053C2735B}" type="datetime1">
              <a:rPr lang="en-GB" smtClean="0"/>
              <a:pPr/>
              <a:t>25/06/2019</a:t>
            </a:fld>
            <a:endParaRPr lang="de-DE"/>
          </a:p>
        </p:txBody>
      </p:sp>
      <p:sp>
        <p:nvSpPr>
          <p:cNvPr id="9" name="Inhaltsplatzhalter 2"/>
          <p:cNvSpPr>
            <a:spLocks noGrp="1"/>
          </p:cNvSpPr>
          <p:nvPr>
            <p:ph idx="1" hasCustomPrompt="1"/>
          </p:nvPr>
        </p:nvSpPr>
        <p:spPr>
          <a:xfrm>
            <a:off x="683999" y="2448000"/>
            <a:ext cx="3780000" cy="3816000"/>
          </a:xfrm>
        </p:spPr>
        <p:txBody>
          <a:bodyPr/>
          <a:lstStyle>
            <a:lvl1pPr>
              <a:defRPr sz="1500"/>
            </a:lvl1pPr>
            <a:lvl2pPr>
              <a:defRPr sz="1500"/>
            </a:lvl2pPr>
            <a:lvl3pPr>
              <a:defRPr sz="1500"/>
            </a:lvl3pPr>
            <a:lvl4pPr>
              <a:defRPr sz="1500"/>
            </a:lvl4pPr>
            <a:lvl5pPr>
              <a:defRPr sz="15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500"/>
            </a:lvl1pPr>
            <a:lvl2pPr>
              <a:defRPr sz="1500"/>
            </a:lvl2pPr>
            <a:lvl3pPr>
              <a:defRPr sz="1500"/>
            </a:lvl3pPr>
            <a:lvl4pPr>
              <a:defRPr sz="1500"/>
            </a:lvl4pPr>
            <a:lvl5pPr>
              <a:defRPr sz="15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36618848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333" baseline="0"/>
            </a:lvl1pPr>
          </a:lstStyle>
          <a:p>
            <a:r>
              <a:rPr lang="de-DE" dirty="0"/>
              <a:t>Click here to add subtitle</a:t>
            </a:r>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000"/>
            </a:lvl1pPr>
          </a:lstStyle>
          <a:p>
            <a:r>
              <a:rPr lang="de-DE" dirty="0"/>
              <a:t>Click </a:t>
            </a:r>
            <a:r>
              <a:rPr lang="de-DE" dirty="0" err="1"/>
              <a:t>here</a:t>
            </a:r>
            <a:r>
              <a:rPr lang="de-DE" dirty="0"/>
              <a:t> to add title</a:t>
            </a:r>
          </a:p>
        </p:txBody>
      </p:sp>
      <p:sp>
        <p:nvSpPr>
          <p:cNvPr id="10" name="Rechteck 9"/>
          <p:cNvSpPr/>
          <p:nvPr userDrawn="1"/>
        </p:nvSpPr>
        <p:spPr bwMode="auto">
          <a:xfrm>
            <a:off x="7721602"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endParaRPr lang="de-DE" sz="1833" b="1">
              <a:solidFill>
                <a:srgbClr val="999999"/>
              </a:solidFill>
              <a:latin typeface="Arial"/>
            </a:endParaRPr>
          </a:p>
        </p:txBody>
      </p:sp>
    </p:spTree>
    <p:extLst>
      <p:ext uri="{BB962C8B-B14F-4D97-AF65-F5344CB8AC3E}">
        <p14:creationId xmlns:p14="http://schemas.microsoft.com/office/powerpoint/2010/main" val="160395826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39816" y="783941"/>
            <a:ext cx="6961187" cy="690562"/>
          </a:xfrm>
        </p:spPr>
        <p:txBody>
          <a:bodyPr/>
          <a:lstStyle>
            <a:lvl1pPr>
              <a:defRPr sz="2667"/>
            </a:lvl1pPr>
          </a:lstStyle>
          <a:p>
            <a:r>
              <a:rPr lang="en-US"/>
              <a:t>Click to edit Master title style</a:t>
            </a:r>
            <a:endParaRPr lang="de-DE" dirty="0"/>
          </a:p>
        </p:txBody>
      </p:sp>
      <p:sp>
        <p:nvSpPr>
          <p:cNvPr id="3" name="Inhaltsplatzhalter 2"/>
          <p:cNvSpPr>
            <a:spLocks noGrp="1"/>
          </p:cNvSpPr>
          <p:nvPr>
            <p:ph idx="1"/>
          </p:nvPr>
        </p:nvSpPr>
        <p:spPr>
          <a:xfrm>
            <a:off x="1039816" y="1830155"/>
            <a:ext cx="696118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3FDAFE0E-B185-4EB3-94C5-F5747ED4009E}" type="datetime1">
              <a:rPr lang="de-DE"/>
              <a:pPr>
                <a:defRPr/>
              </a:pPr>
              <a:t>25.06.19</a:t>
            </a:fld>
            <a:endParaRPr lang="de-DE"/>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extLst>
      <p:ext uri="{BB962C8B-B14F-4D97-AF65-F5344CB8AC3E}">
        <p14:creationId xmlns:p14="http://schemas.microsoft.com/office/powerpoint/2010/main" val="38265392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443990"/>
            <a:ext cx="2133600" cy="338554"/>
          </a:xfrm>
          <a:prstGeom prst="rect">
            <a:avLst/>
          </a:prstGeom>
        </p:spPr>
        <p:txBody>
          <a:bodyPr vert="horz" lIns="91440" tIns="45720" rIns="91440" bIns="45720" rtlCol="0" anchor="ctr">
            <a:spAutoFit/>
          </a:bodyPr>
          <a:lstStyle>
            <a:lvl1pPr algn="r">
              <a:defRPr sz="1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96831438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3"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1C80FE-657B-44BF-A555-B2A6771A66F5}" type="datetimeFigureOut">
              <a:rPr lang="en-PH" smtClean="0"/>
              <a:pPr/>
              <a:t>25/06/2019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a:xfrm>
            <a:off x="6457950" y="6356387"/>
            <a:ext cx="2057400" cy="365125"/>
          </a:xfrm>
          <a:prstGeom prst="rect">
            <a:avLst/>
          </a:prstGeom>
        </p:spPr>
        <p:txBody>
          <a:bodyPr/>
          <a:lstStyle/>
          <a:p>
            <a:fld id="{BE1679A3-E0A5-4DA0-B4FE-C0BFDD64E3C6}" type="slidenum">
              <a:rPr lang="en-PH" sz="1833" b="1" smtClean="0">
                <a:solidFill>
                  <a:srgbClr val="999999"/>
                </a:solidFill>
                <a:latin typeface="Arial"/>
              </a:rPr>
              <a:pPr/>
              <a:t>‹#›</a:t>
            </a:fld>
            <a:endParaRPr lang="en-PH" sz="1833" b="1">
              <a:solidFill>
                <a:srgbClr val="999999"/>
              </a:solidFill>
              <a:latin typeface="Arial"/>
            </a:endParaRPr>
          </a:p>
        </p:txBody>
      </p:sp>
    </p:spTree>
    <p:extLst>
      <p:ext uri="{BB962C8B-B14F-4D97-AF65-F5344CB8AC3E}">
        <p14:creationId xmlns:p14="http://schemas.microsoft.com/office/powerpoint/2010/main" val="2661218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816" y="2280216"/>
            <a:ext cx="6961187" cy="4338890"/>
          </a:xfrm>
          <a:prstGeom prst="rect">
            <a:avLst/>
          </a:prstGeom>
        </p:spPr>
        <p:txBody>
          <a:bodyPr/>
          <a:lstStyle>
            <a:lvl1pPr>
              <a:defRPr sz="1833"/>
            </a:lvl1pPr>
            <a:lvl2pPr>
              <a:defRPr sz="1833"/>
            </a:lvl2pPr>
            <a:lvl3pPr>
              <a:defRPr sz="1833"/>
            </a:lvl3pPr>
            <a:lvl4pPr>
              <a:defRPr sz="1833"/>
            </a:lvl4pPr>
            <a:lvl5pPr>
              <a:defRPr sz="18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04575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4FEFCD-2C4D-0643-920C-22FD72718B60}" type="datetimeFigureOut">
              <a:rPr lang="en-US" smtClean="0"/>
              <a:t>6/25/19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3826535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EFCD-2C4D-0643-920C-22FD72718B60}" type="datetimeFigureOut">
              <a:rPr lang="en-US" smtClean="0"/>
              <a:t>6/25/19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3526666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FEFCD-2C4D-0643-920C-22FD72718B60}" type="datetimeFigureOut">
              <a:rPr lang="en-US" smtClean="0"/>
              <a:t>6/25/19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2342541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FEFCD-2C4D-0643-920C-22FD72718B60}" type="datetimeFigureOut">
              <a:rPr lang="en-US" smtClean="0"/>
              <a:t>6/25/19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652032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FEFCD-2C4D-0643-920C-22FD72718B60}" type="datetimeFigureOut">
              <a:rPr lang="en-US" smtClean="0"/>
              <a:t>6/25/19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2847676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FEFCD-2C4D-0643-920C-22FD72718B60}" type="datetimeFigureOut">
              <a:rPr lang="en-US" smtClean="0"/>
              <a:t>6/25/19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2499918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FEFCD-2C4D-0643-920C-22FD72718B60}" type="datetimeFigureOut">
              <a:rPr lang="en-US" smtClean="0"/>
              <a:t>6/25/19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3268577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FEFCD-2C4D-0643-920C-22FD72718B60}" type="datetimeFigureOut">
              <a:rPr lang="en-US" smtClean="0"/>
              <a:t>6/25/19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169716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55412064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FEFCD-2C4D-0643-920C-22FD72718B60}" type="datetimeFigureOut">
              <a:rPr lang="en-US" smtClean="0"/>
              <a:t>6/25/19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960572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EFCD-2C4D-0643-920C-22FD72718B60}" type="datetimeFigureOut">
              <a:rPr lang="en-US" smtClean="0"/>
              <a:t>6/25/19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16909787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EFCD-2C4D-0643-920C-22FD72718B60}" type="datetimeFigureOut">
              <a:rPr lang="en-US" smtClean="0"/>
              <a:t>6/25/19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A003D-A79C-F040-94E6-FBBFC3F1E612}" type="slidenum">
              <a:rPr lang="en-US" smtClean="0"/>
              <a:t>‹#›</a:t>
            </a:fld>
            <a:endParaRPr lang="en-US"/>
          </a:p>
        </p:txBody>
      </p:sp>
    </p:spTree>
    <p:extLst>
      <p:ext uri="{BB962C8B-B14F-4D97-AF65-F5344CB8AC3E}">
        <p14:creationId xmlns:p14="http://schemas.microsoft.com/office/powerpoint/2010/main" val="347620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ue/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3610974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916" y="152399"/>
            <a:ext cx="8879685" cy="6557913"/>
          </a:xfrm>
          <a:prstGeom prst="rect">
            <a:avLst/>
          </a:prstGeom>
          <a:solidFill>
            <a:srgbClr val="CFCDC9"/>
          </a:solidFill>
        </p:spPr>
      </p:pic>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40C00456-721A-A94C-800A-D5E7EE91C160}" type="datetime1">
              <a:rPr lang="en-US" smtClean="0"/>
              <a:pPr/>
              <a:t>6/25/19</a:t>
            </a:fld>
            <a:endParaRPr lang="en-US"/>
          </a:p>
        </p:txBody>
      </p:sp>
      <p:sp>
        <p:nvSpPr>
          <p:cNvPr id="10"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dirty="0"/>
              <a:t>USAID OCEANS AND FISHERIES PARTNERSHIP</a:t>
            </a: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r>
              <a:rPr lang="en-US" dirty="0"/>
              <a:t>1</a:t>
            </a:r>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TITLE GOES HERE CAN</a:t>
            </a:r>
            <a:br>
              <a:rPr lang="en-US" dirty="0"/>
            </a:br>
            <a:r>
              <a:rPr lang="en-US" dirty="0"/>
              <a:t>RUN THREE LINES</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USAID OCEANS AND FISHERIES PARTNERSHIP</a:t>
            </a:r>
          </a:p>
        </p:txBody>
      </p:sp>
      <p:sp>
        <p:nvSpPr>
          <p:cNvPr id="5" name="Text Placeholder 4"/>
          <p:cNvSpPr>
            <a:spLocks noGrp="1"/>
          </p:cNvSpPr>
          <p:nvPr>
            <p:ph type="body" sz="quarter" idx="12" hasCustomPrompt="1"/>
          </p:nvPr>
        </p:nvSpPr>
        <p:spPr>
          <a:xfrm rot="16200000">
            <a:off x="7527667" y="1443208"/>
            <a:ext cx="2743200" cy="161583"/>
          </a:xfrm>
        </p:spPr>
        <p:txBody>
          <a:bodyPr>
            <a:spAutoFit/>
          </a:bodyPr>
          <a:lstStyle>
            <a:lvl1pPr marL="0" indent="0" algn="r">
              <a:buNone/>
              <a:defRPr sz="450" baseline="0">
                <a:solidFill>
                  <a:schemeClr val="bg1"/>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VIKTOR JAKOVLEV</a:t>
            </a:r>
          </a:p>
        </p:txBody>
      </p:sp>
      <p:pic>
        <p:nvPicPr>
          <p:cNvPr id="15" name="Picture 14" descr="USAID_Logo_White_v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877757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EB2C8F94-9D67-854F-8417-3B884156945E}" type="datetime1">
              <a:rPr lang="en-US" smtClean="0"/>
              <a:pPr/>
              <a:t>6/25/19</a:t>
            </a:fld>
            <a:endParaRPr lang="en-US"/>
          </a:p>
        </p:txBody>
      </p:sp>
      <p:sp>
        <p:nvSpPr>
          <p:cNvPr id="9"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24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282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826776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776663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9"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75773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193355D5-F1DA-0F48-9E7E-0A3FEBF9FF84}" type="datetime1">
              <a:rPr lang="en-US" smtClean="0"/>
              <a:pPr/>
              <a:t>6/25/19</a:t>
            </a:fld>
            <a:endParaRPr lang="en-US"/>
          </a:p>
        </p:txBody>
      </p:sp>
      <p:sp>
        <p:nvSpPr>
          <p:cNvPr id="10"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198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92079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9920566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60FEB5C5-97E6-6B45-BBE4-F2449473BB96}" type="datetime1">
              <a:rPr lang="en-US" smtClean="0"/>
              <a:pPr/>
              <a:t>6/25/19</a:t>
            </a:fld>
            <a:endParaRPr lang="en-US"/>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2"/>
            <a:ext cx="3657600" cy="4114799"/>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1" y="1059429"/>
            <a:ext cx="3657296" cy="738664"/>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0" y="152398"/>
            <a:ext cx="4421802" cy="6553202"/>
          </a:xfrm>
          <a:prstGeom prst="rect">
            <a:avLst/>
          </a:prstGeom>
        </p:spPr>
      </p:pic>
    </p:spTree>
    <p:extLst>
      <p:ext uri="{BB962C8B-B14F-4D97-AF65-F5344CB8AC3E}">
        <p14:creationId xmlns:p14="http://schemas.microsoft.com/office/powerpoint/2010/main" val="4282010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8496" y="152401"/>
            <a:ext cx="4413504" cy="6553201"/>
          </a:xfrm>
          <a:prstGeom prst="rect">
            <a:avLst/>
          </a:prstGeom>
        </p:spPr>
      </p:pic>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JOHNNY CHEN</a:t>
            </a:r>
          </a:p>
        </p:txBody>
      </p:sp>
      <p:sp>
        <p:nvSpPr>
          <p:cNvPr id="16" name="Title 1"/>
          <p:cNvSpPr>
            <a:spLocks noGrp="1"/>
          </p:cNvSpPr>
          <p:nvPr>
            <p:ph type="title" hasCustomPrompt="1"/>
          </p:nvPr>
        </p:nvSpPr>
        <p:spPr>
          <a:xfrm>
            <a:off x="4867579" y="869723"/>
            <a:ext cx="3885896" cy="738664"/>
          </a:xfrm>
        </p:spPr>
        <p:txBody>
          <a:bodyPr wrap="square" anchor="ctr" anchorCtr="0">
            <a:spAutoFit/>
          </a:bodyPr>
          <a:lstStyle>
            <a:lvl1pPr>
              <a:defRPr>
                <a:solidFill>
                  <a:srgbClr val="BA0C2F"/>
                </a:solidFill>
              </a:defRPr>
            </a:lvl1pPr>
          </a:lstStyle>
          <a:p>
            <a:r>
              <a:rPr lang="en-US" dirty="0"/>
              <a:t>CLICK TO EDIT MASTER TITLE STYLE</a:t>
            </a:r>
          </a:p>
        </p:txBody>
      </p:sp>
      <p:sp>
        <p:nvSpPr>
          <p:cNvPr id="7" name="Content Placeholder 2"/>
          <p:cNvSpPr>
            <a:spLocks noGrp="1"/>
          </p:cNvSpPr>
          <p:nvPr>
            <p:ph idx="1"/>
          </p:nvPr>
        </p:nvSpPr>
        <p:spPr>
          <a:xfrm>
            <a:off x="4867579" y="2061121"/>
            <a:ext cx="3885896" cy="4114799"/>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62176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137244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552346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9"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92631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CFCDC9"/>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193355D5-F1DA-0F48-9E7E-0A3FEBF9FF84}" type="datetime1">
              <a:rPr lang="en-US" smtClean="0"/>
              <a:pPr/>
              <a:t>6/25/19</a:t>
            </a:fld>
            <a:endParaRPr lang="en-US"/>
          </a:p>
        </p:txBody>
      </p:sp>
      <p:sp>
        <p:nvSpPr>
          <p:cNvPr id="10"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956102"/>
            <a:ext cx="7772400" cy="415498"/>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198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661327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CFCDC9"/>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60FEB5C5-97E6-6B45-BBE4-F2449473BB96}" type="datetime1">
              <a:rPr lang="en-US" smtClean="0"/>
              <a:pPr/>
              <a:t>6/25/19</a:t>
            </a:fld>
            <a:endParaRPr lang="en-US"/>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2"/>
            <a:ext cx="3657600" cy="4114799"/>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1" y="1059429"/>
            <a:ext cx="3657296" cy="738664"/>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026176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CFCDC9"/>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079523"/>
            <a:ext cx="3885896" cy="738664"/>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90096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2400" y="152401"/>
            <a:ext cx="8839201" cy="6553201"/>
          </a:xfrm>
          <a:prstGeom prst="rect">
            <a:avLst/>
          </a:prstGeom>
        </p:spPr>
      </p:pic>
      <p:sp>
        <p:nvSpPr>
          <p:cNvPr id="5" name="Text Placeholder 4"/>
          <p:cNvSpPr>
            <a:spLocks noGrp="1"/>
          </p:cNvSpPr>
          <p:nvPr>
            <p:ph type="body" sz="quarter" idx="12" hasCustomPrompt="1"/>
          </p:nvPr>
        </p:nvSpPr>
        <p:spPr>
          <a:xfrm rot="16200000">
            <a:off x="75276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NGUYEN LINH</a:t>
            </a:r>
          </a:p>
        </p:txBody>
      </p:sp>
      <p:sp>
        <p:nvSpPr>
          <p:cNvPr id="6"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3F4168E2-91C5-9646-9F53-5B4E70AF759D}" type="datetime1">
              <a:rPr lang="en-US" smtClean="0"/>
              <a:pPr/>
              <a:t>6/25/19</a:t>
            </a:fld>
            <a:endParaRPr lang="en-US"/>
          </a:p>
        </p:txBody>
      </p:sp>
      <p:sp>
        <p:nvSpPr>
          <p:cNvPr id="8"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38205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EB2C8F94-9D67-854F-8417-3B884156945E}" type="datetime1">
              <a:rPr lang="en-US" smtClean="0"/>
              <a:pPr/>
              <a:t>6/25/19</a:t>
            </a:fld>
            <a:endParaRPr lang="en-US"/>
          </a:p>
        </p:txBody>
      </p:sp>
      <p:sp>
        <p:nvSpPr>
          <p:cNvPr id="9"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24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7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6/25/19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44045559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ue/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08575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23503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9"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00849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CFCDC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8233" y="3429000"/>
            <a:ext cx="8843368" cy="3276601"/>
          </a:xfrm>
          <a:prstGeom prst="rect">
            <a:avLst/>
          </a:prstGeom>
        </p:spPr>
      </p:pic>
      <p:sp>
        <p:nvSpPr>
          <p:cNvPr id="16" name="Text Placeholder 4"/>
          <p:cNvSpPr>
            <a:spLocks noGrp="1"/>
          </p:cNvSpPr>
          <p:nvPr>
            <p:ph type="body" sz="quarter" idx="12" hasCustomPrompt="1"/>
          </p:nvPr>
        </p:nvSpPr>
        <p:spPr>
          <a:xfrm rot="16200000">
            <a:off x="7527667" y="47198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USAID OCEANS/TIM MOORE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BCCE5460-4FB7-5647-9AB1-CEF5116A5DCA}" type="datetime1">
              <a:rPr lang="en-US" smtClean="0"/>
              <a:pPr/>
              <a:t>6/25/19</a:t>
            </a:fld>
            <a:endParaRPr lang="en-US"/>
          </a:p>
        </p:txBody>
      </p:sp>
      <p:sp>
        <p:nvSpPr>
          <p:cNvPr id="10"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81604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7D8A49A0-1A63-6943-82D6-C193E6102C72}" type="datetime1">
              <a:rPr lang="en-US" smtClean="0"/>
              <a:pPr/>
              <a:t>6/25/19</a:t>
            </a:fld>
            <a:endParaRPr lang="en-US"/>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1" y="1059429"/>
            <a:ext cx="3657296" cy="738664"/>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696302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187245"/>
            <a:ext cx="3885896" cy="738664"/>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46467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414FB1AD-D69E-B741-965A-0BAE826C2FA6}" type="datetime1">
              <a:rPr lang="en-US" smtClean="0"/>
              <a:pPr/>
              <a:t>6/25/19</a:t>
            </a:fld>
            <a:endParaRPr lang="en-US"/>
          </a:p>
        </p:txBody>
      </p:sp>
      <p:sp>
        <p:nvSpPr>
          <p:cNvPr id="9"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08487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6C646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695961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pPr/>
              <a:t>6/25/19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9" y="1600200"/>
            <a:ext cx="2514904" cy="45720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sz="1200">
                <a:solidFill>
                  <a:srgbClr val="FFFFF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80401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540" y="3657601"/>
            <a:ext cx="8861060" cy="3048001"/>
          </a:xfrm>
          <a:prstGeom prst="rect">
            <a:avLst/>
          </a:prstGeom>
        </p:spPr>
      </p:pic>
      <p:sp>
        <p:nvSpPr>
          <p:cNvPr id="16" name="Text Placeholder 4"/>
          <p:cNvSpPr>
            <a:spLocks noGrp="1"/>
          </p:cNvSpPr>
          <p:nvPr>
            <p:ph type="body" sz="quarter" idx="12" hasCustomPrompt="1"/>
          </p:nvPr>
        </p:nvSpPr>
        <p:spPr>
          <a:xfrm rot="16200000">
            <a:off x="7603867" y="4834108"/>
            <a:ext cx="2514600" cy="161583"/>
          </a:xfrm>
        </p:spPr>
        <p:txBody>
          <a:bodyPr wrap="square">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FFFFFF"/>
                </a:solidFill>
                <a:latin typeface="Gill Sans MT"/>
                <a:cs typeface="Gill Sans MT"/>
              </a:defRPr>
            </a:lvl1pPr>
          </a:lstStyle>
          <a:p>
            <a:fld id="{BCCE5460-4FB7-5647-9AB1-CEF5116A5DCA}" type="datetime1">
              <a:rPr lang="en-US" smtClean="0"/>
              <a:pPr/>
              <a:t>6/25/19</a:t>
            </a:fld>
            <a:endParaRPr lang="en-US"/>
          </a:p>
        </p:txBody>
      </p:sp>
      <p:sp>
        <p:nvSpPr>
          <p:cNvPr id="10" name="Footer Placeholder 4"/>
          <p:cNvSpPr>
            <a:spLocks noGrp="1"/>
          </p:cNvSpPr>
          <p:nvPr>
            <p:ph type="ftr" sz="quarter" idx="3"/>
          </p:nvPr>
        </p:nvSpPr>
        <p:spPr>
          <a:xfrm>
            <a:off x="3124200" y="6532475"/>
            <a:ext cx="2895600" cy="161583"/>
          </a:xfrm>
          <a:prstGeom prst="rect">
            <a:avLst/>
          </a:prstGeom>
        </p:spPr>
        <p:txBody>
          <a:bodyPr vert="horz"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956102"/>
            <a:ext cx="7772400" cy="415498"/>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3796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6/25/19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0" y="152398"/>
            <a:ext cx="4421802" cy="6553202"/>
          </a:xfrm>
          <a:prstGeom prst="rect">
            <a:avLst/>
          </a:prstGeom>
        </p:spPr>
      </p:pic>
    </p:spTree>
    <p:extLst>
      <p:ext uri="{BB962C8B-B14F-4D97-AF65-F5344CB8AC3E}">
        <p14:creationId xmlns:p14="http://schemas.microsoft.com/office/powerpoint/2010/main" val="331949486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1" y="152400"/>
            <a:ext cx="4419600" cy="6540500"/>
          </a:xfrm>
          <a:prstGeom prst="rect">
            <a:avLst/>
          </a:prstGeom>
        </p:spPr>
      </p:pic>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rgbClr val="6C6463"/>
                </a:solidFill>
                <a:latin typeface="Gill Sans MT"/>
                <a:cs typeface="Gill Sans MT"/>
              </a:defRPr>
            </a:lvl1pPr>
          </a:lstStyle>
          <a:p>
            <a:fld id="{7D8A49A0-1A63-6943-82D6-C193E6102C72}" type="datetime1">
              <a:rPr lang="en-US" smtClean="0"/>
              <a:pPr/>
              <a:t>6/25/19</a:t>
            </a:fld>
            <a:endParaRPr lang="en-US"/>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1500">
                <a:solidFill>
                  <a:srgbClr val="6C6463"/>
                </a:solidFill>
              </a:defRPr>
            </a:lvl1pPr>
            <a:lvl2pPr>
              <a:defRPr sz="1350">
                <a:solidFill>
                  <a:srgbClr val="6C6463"/>
                </a:solidFill>
              </a:defRPr>
            </a:lvl2pPr>
            <a:lvl3pPr>
              <a:defRPr sz="1200">
                <a:solidFill>
                  <a:srgbClr val="6C6463"/>
                </a:solidFill>
              </a:defRPr>
            </a:lvl3pPr>
            <a:lvl4pPr>
              <a:defRPr sz="105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685801" y="1059429"/>
            <a:ext cx="3657296" cy="738664"/>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USAID OCEANS/TIM MOORE</a:t>
            </a:r>
          </a:p>
        </p:txBody>
      </p:sp>
    </p:spTree>
    <p:extLst>
      <p:ext uri="{BB962C8B-B14F-4D97-AF65-F5344CB8AC3E}">
        <p14:creationId xmlns:p14="http://schemas.microsoft.com/office/powerpoint/2010/main" val="2540140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CFCDC9"/>
          </a:solidFill>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32475"/>
            <a:ext cx="2133600" cy="161583"/>
          </a:xfrm>
          <a:prstGeom prst="rect">
            <a:avLst/>
          </a:prstGeom>
        </p:spPr>
        <p:txBody>
          <a:bodyPr vert="horz" lIns="91440" tIns="45720" rIns="91440" bIns="45720" rtlCol="0" anchor="ctr">
            <a:spAutoFit/>
          </a:bodyPr>
          <a:lstStyle>
            <a:lvl1pPr algn="l">
              <a:defRPr sz="45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32475"/>
            <a:ext cx="2133600" cy="161583"/>
          </a:xfrm>
          <a:prstGeom prst="rect">
            <a:avLst/>
          </a:prstGeom>
        </p:spPr>
        <p:txBody>
          <a:bodyPr vert="horz" lIns="91440" tIns="45720" rIns="91440" bIns="45720" rtlCol="0" anchor="ctr">
            <a:spAutoFit/>
          </a:bodyPr>
          <a:lstStyle>
            <a:lvl1pPr algn="r">
              <a:defRPr sz="45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43208"/>
            <a:ext cx="2743200" cy="161583"/>
          </a:xfrm>
        </p:spPr>
        <p:txBody>
          <a:bodyPr>
            <a:spAutoFit/>
          </a:bodyPr>
          <a:lstStyle>
            <a:lvl1pPr marL="0" indent="0" algn="r">
              <a:buNone/>
              <a:defRPr sz="450" baseline="0">
                <a:solidFill>
                  <a:srgbClr val="FFFFFF"/>
                </a:solidFill>
              </a:defRPr>
            </a:lvl1pPr>
            <a:lvl2pPr marL="172640" indent="0">
              <a:buNone/>
              <a:defRPr sz="1350">
                <a:solidFill>
                  <a:schemeClr val="bg1"/>
                </a:solidFill>
              </a:defRPr>
            </a:lvl2pPr>
            <a:lvl3pPr marL="345281" indent="0">
              <a:buNone/>
              <a:defRPr sz="1200">
                <a:solidFill>
                  <a:schemeClr val="bg1"/>
                </a:solidFill>
              </a:defRPr>
            </a:lvl3pPr>
            <a:lvl4pPr marL="513159" indent="0">
              <a:buNone/>
              <a:defRPr sz="1050">
                <a:solidFill>
                  <a:schemeClr val="bg1"/>
                </a:solidFill>
              </a:defRPr>
            </a:lvl4pPr>
            <a:lvl5pPr marL="769144" indent="0">
              <a:buNone/>
              <a:defRPr sz="9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3079523"/>
            <a:ext cx="3885896" cy="738664"/>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3409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8496" y="152399"/>
            <a:ext cx="4413504" cy="6553201"/>
          </a:xfrm>
          <a:prstGeom prst="rect">
            <a:avLst/>
          </a:prstGeom>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6/25/19</a:t>
            </a:fld>
            <a:endParaRPr lang="en-US">
              <a:solidFill>
                <a:srgbClr val="FFFFFF"/>
              </a:solidFill>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JOHNNY CHEN</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1838504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0.gif"/><Relationship Id="rId13" Type="http://schemas.openxmlformats.org/officeDocument/2006/relationships/image" Target="../media/image11.gif"/><Relationship Id="rId14" Type="http://schemas.openxmlformats.org/officeDocument/2006/relationships/image" Target="../media/image12.gif"/><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slideLayout" Target="../slideLayouts/slideLayout65.xml"/><Relationship Id="rId25" Type="http://schemas.openxmlformats.org/officeDocument/2006/relationships/slideLayout" Target="../slideLayouts/slideLayout66.xml"/><Relationship Id="rId26" Type="http://schemas.openxmlformats.org/officeDocument/2006/relationships/slideLayout" Target="../slideLayouts/slideLayout67.xml"/><Relationship Id="rId27" Type="http://schemas.openxmlformats.org/officeDocument/2006/relationships/slideLayout" Target="../slideLayouts/slideLayout68.xml"/><Relationship Id="rId28" Type="http://schemas.openxmlformats.org/officeDocument/2006/relationships/slideLayout" Target="../slideLayouts/slideLayout69.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30" Type="http://schemas.openxmlformats.org/officeDocument/2006/relationships/slideLayout" Target="../slideLayouts/slideLayout71.xml"/><Relationship Id="rId31" Type="http://schemas.openxmlformats.org/officeDocument/2006/relationships/slideLayout" Target="../slideLayouts/slideLayout72.xml"/><Relationship Id="rId32" Type="http://schemas.openxmlformats.org/officeDocument/2006/relationships/slideLayout" Target="../slideLayouts/slideLayout73.xml"/><Relationship Id="rId9" Type="http://schemas.openxmlformats.org/officeDocument/2006/relationships/slideLayout" Target="../slideLayouts/slideLayout50.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33" Type="http://schemas.openxmlformats.org/officeDocument/2006/relationships/slideLayout" Target="../slideLayouts/slideLayout74.xml"/><Relationship Id="rId34" Type="http://schemas.openxmlformats.org/officeDocument/2006/relationships/slideLayout" Target="../slideLayouts/slideLayout75.xml"/><Relationship Id="rId35" Type="http://schemas.openxmlformats.org/officeDocument/2006/relationships/slideLayout" Target="../slideLayouts/slideLayout76.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37" Type="http://schemas.openxmlformats.org/officeDocument/2006/relationships/slideLayout" Target="../slideLayouts/slideLayout78.xml"/><Relationship Id="rId38" Type="http://schemas.openxmlformats.org/officeDocument/2006/relationships/slideLayout" Target="../slideLayouts/slideLayout79.xml"/><Relationship Id="rId39" Type="http://schemas.openxmlformats.org/officeDocument/2006/relationships/slideLayout" Target="../slideLayouts/slideLayout80.xml"/><Relationship Id="rId40" Type="http://schemas.openxmlformats.org/officeDocument/2006/relationships/slideLayout" Target="../slideLayouts/slideLayout81.xml"/><Relationship Id="rId4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9224"/>
            <a:ext cx="2133600" cy="16637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defTabSz="457200" eaLnBrk="1" fontAlgn="auto" hangingPunct="1">
              <a:spcBef>
                <a:spcPts val="0"/>
              </a:spcBef>
              <a:spcAft>
                <a:spcPts val="0"/>
              </a:spcAft>
            </a:pPr>
            <a:fld id="{7C017F59-29DA-6F48-B92A-5AD511CC2D63}" type="datetime1">
              <a:rPr lang="en-US" smtClean="0"/>
              <a:pPr defTabSz="457200" eaLnBrk="1" fontAlgn="auto" hangingPunct="1">
                <a:spcBef>
                  <a:spcPts val="0"/>
                </a:spcBef>
                <a:spcAft>
                  <a:spcPts val="0"/>
                </a:spcAft>
              </a:pPr>
              <a:t>6/25/19</a:t>
            </a:fld>
            <a:endParaRPr lang="en-US"/>
          </a:p>
        </p:txBody>
      </p:sp>
      <p:sp>
        <p:nvSpPr>
          <p:cNvPr id="5" name="Footer Placeholder 4"/>
          <p:cNvSpPr>
            <a:spLocks noGrp="1"/>
          </p:cNvSpPr>
          <p:nvPr>
            <p:ph type="ftr" sz="quarter" idx="3"/>
          </p:nvPr>
        </p:nvSpPr>
        <p:spPr>
          <a:xfrm>
            <a:off x="3124200" y="6539224"/>
            <a:ext cx="2895600" cy="16637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pPr defTabSz="457200" eaLnBrk="1" fontAlgn="auto" hangingPunct="1">
              <a:spcBef>
                <a:spcPts val="0"/>
              </a:spcBef>
              <a:spcAft>
                <a:spcPts val="0"/>
              </a:spcAft>
            </a:pPr>
            <a:r>
              <a:rPr lang="en-US"/>
              <a:t>FOOTER GOES HERE</a:t>
            </a:r>
          </a:p>
        </p:txBody>
      </p:sp>
      <p:sp>
        <p:nvSpPr>
          <p:cNvPr id="6" name="Slide Number Placeholder 5"/>
          <p:cNvSpPr>
            <a:spLocks noGrp="1"/>
          </p:cNvSpPr>
          <p:nvPr>
            <p:ph type="sldNum" sz="quarter" idx="4"/>
          </p:nvPr>
        </p:nvSpPr>
        <p:spPr>
          <a:xfrm>
            <a:off x="6858000" y="6453135"/>
            <a:ext cx="2133600" cy="338554"/>
          </a:xfrm>
          <a:prstGeom prst="rect">
            <a:avLst/>
          </a:prstGeom>
        </p:spPr>
        <p:txBody>
          <a:bodyPr vert="horz" lIns="91440" tIns="45720" rIns="91440" bIns="45720" rtlCol="0" anchor="ctr">
            <a:spAutoFit/>
          </a:bodyPr>
          <a:lstStyle>
            <a:lvl1pPr algn="r">
              <a:defRPr sz="1600" b="0" i="0">
                <a:solidFill>
                  <a:srgbClr val="6C6463"/>
                </a:solidFill>
                <a:latin typeface="Gill Sans MT"/>
                <a:cs typeface="Gill Sans MT"/>
              </a:defRPr>
            </a:lvl1pPr>
          </a:lstStyle>
          <a:p>
            <a:pPr defTabSz="457200" eaLnBrk="1" fontAlgn="auto" hangingPunct="1">
              <a:spcBef>
                <a:spcPts val="0"/>
              </a:spcBef>
              <a:spcAft>
                <a:spcPts val="0"/>
              </a:spcAft>
            </a:pPr>
            <a:fld id="{42782948-4DBE-204D-AB9E-B65E067054AE}" type="slidenum">
              <a:rPr lang="en-US" smtClean="0"/>
              <a:pPr defTabSz="457200" eaLnBrk="1" fontAlgn="auto" hangingPunct="1">
                <a:spcBef>
                  <a:spcPts val="0"/>
                </a:spcBef>
                <a:spcAft>
                  <a:spcPts val="0"/>
                </a:spcAft>
              </a:pPr>
              <a:t>‹#›</a:t>
            </a:fld>
            <a:endParaRPr lang="en-US"/>
          </a:p>
        </p:txBody>
      </p:sp>
      <p:sp>
        <p:nvSpPr>
          <p:cNvPr id="7" name="Frame 6"/>
          <p:cNvSpPr/>
          <p:nvPr userDrawn="1"/>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FFFFFF"/>
              </a:solidFill>
              <a:cs typeface="Gill Sans MT"/>
            </a:endParaRPr>
          </a:p>
        </p:txBody>
      </p:sp>
    </p:spTree>
    <p:extLst>
      <p:ext uri="{BB962C8B-B14F-4D97-AF65-F5344CB8AC3E}">
        <p14:creationId xmlns:p14="http://schemas.microsoft.com/office/powerpoint/2010/main" val="20786167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907" r:id="rId31"/>
  </p:sldLayoutIdLst>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0" y="1810"/>
            <a:ext cx="9144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p>
        </p:txBody>
      </p:sp>
      <p:pic>
        <p:nvPicPr>
          <p:cNvPr id="19" name="Grafik 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90" y="6581036"/>
            <a:ext cx="927100" cy="220510"/>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833" b="0" dirty="0">
                <a:solidFill>
                  <a:srgbClr val="6E6452"/>
                </a:solidFill>
                <a:latin typeface="Arial Narrow" pitchFamily="34" charset="0"/>
              </a:rPr>
              <a:t>Page </a:t>
            </a:r>
            <a:fld id="{327115CA-E6A4-425F-BB4F-A64D48743A27}" type="slidenum">
              <a:rPr lang="en-GB" sz="833" b="0" smtClean="0">
                <a:solidFill>
                  <a:srgbClr val="6E6452"/>
                </a:solidFill>
                <a:latin typeface="Arial Narrow" pitchFamily="34" charset="0"/>
              </a:rPr>
              <a:pPr/>
              <a:t>‹#›</a:t>
            </a:fld>
            <a:endParaRPr lang="en-GB" sz="833"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92" y="6581037"/>
            <a:ext cx="3418449" cy="220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833" b="1" spc="58" baseline="0">
                <a:solidFill>
                  <a:srgbClr val="6E6452"/>
                </a:solidFill>
                <a:latin typeface="Arial Narrow" pitchFamily="34" charset="0"/>
              </a:defRPr>
            </a:lvl1pPr>
          </a:lstStyle>
          <a:p>
            <a:r>
              <a:rPr lang="en-GB" dirty="0"/>
              <a:t>Type presentation title here</a:t>
            </a:r>
          </a:p>
        </p:txBody>
      </p:sp>
      <p:sp>
        <p:nvSpPr>
          <p:cNvPr id="16" name="Rectangle 17"/>
          <p:cNvSpPr>
            <a:spLocks noGrp="1" noChangeArrowheads="1"/>
          </p:cNvSpPr>
          <p:nvPr>
            <p:ph type="dt" sz="half" idx="2"/>
          </p:nvPr>
        </p:nvSpPr>
        <p:spPr bwMode="auto">
          <a:xfrm>
            <a:off x="679155" y="6581037"/>
            <a:ext cx="1295400" cy="220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833" b="0">
                <a:solidFill>
                  <a:srgbClr val="6E6452"/>
                </a:solidFill>
                <a:latin typeface="Arial Narrow" pitchFamily="34" charset="0"/>
              </a:defRPr>
            </a:lvl1pPr>
          </a:lstStyle>
          <a:p>
            <a:fld id="{0F9A5078-6F60-49E2-B50D-11C30D454C38}" type="datetime1">
              <a:rPr lang="en-GB" smtClean="0"/>
              <a:pPr/>
              <a:t>25/06/2019</a:t>
            </a:fld>
            <a:endParaRPr lang="en-GB" dirty="0"/>
          </a:p>
        </p:txBody>
      </p:sp>
    </p:spTree>
    <p:extLst>
      <p:ext uri="{BB962C8B-B14F-4D97-AF65-F5344CB8AC3E}">
        <p14:creationId xmlns:p14="http://schemas.microsoft.com/office/powerpoint/2010/main" val="427638330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6" r:id="rId10"/>
  </p:sldLayoutIdLst>
  <p:transition/>
  <p:hf sldNum="0" hdr="0"/>
  <p:txStyles>
    <p:titleStyle>
      <a:lvl1pPr algn="l" rtl="0" eaLnBrk="1" fontAlgn="base" hangingPunct="1">
        <a:spcBef>
          <a:spcPct val="0"/>
        </a:spcBef>
        <a:spcAft>
          <a:spcPct val="0"/>
        </a:spcAft>
        <a:defRPr sz="2000">
          <a:solidFill>
            <a:srgbClr val="6E6452"/>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380985" algn="l" rtl="0" eaLnBrk="1" fontAlgn="base" hangingPunct="1">
        <a:spcBef>
          <a:spcPct val="0"/>
        </a:spcBef>
        <a:spcAft>
          <a:spcPct val="0"/>
        </a:spcAft>
        <a:defRPr sz="3000">
          <a:solidFill>
            <a:schemeClr val="tx1"/>
          </a:solidFill>
          <a:latin typeface="Arial" charset="0"/>
        </a:defRPr>
      </a:lvl6pPr>
      <a:lvl7pPr marL="761970" algn="l" rtl="0" eaLnBrk="1" fontAlgn="base" hangingPunct="1">
        <a:spcBef>
          <a:spcPct val="0"/>
        </a:spcBef>
        <a:spcAft>
          <a:spcPct val="0"/>
        </a:spcAft>
        <a:defRPr sz="3000">
          <a:solidFill>
            <a:schemeClr val="tx1"/>
          </a:solidFill>
          <a:latin typeface="Arial" charset="0"/>
        </a:defRPr>
      </a:lvl7pPr>
      <a:lvl8pPr marL="1142954" algn="l" rtl="0" eaLnBrk="1" fontAlgn="base" hangingPunct="1">
        <a:spcBef>
          <a:spcPct val="0"/>
        </a:spcBef>
        <a:spcAft>
          <a:spcPct val="0"/>
        </a:spcAft>
        <a:defRPr sz="3000">
          <a:solidFill>
            <a:schemeClr val="tx1"/>
          </a:solidFill>
          <a:latin typeface="Arial" charset="0"/>
        </a:defRPr>
      </a:lvl8pPr>
      <a:lvl9pPr marL="1523939" algn="l" rtl="0" eaLnBrk="1" fontAlgn="base" hangingPunct="1">
        <a:spcBef>
          <a:spcPct val="0"/>
        </a:spcBef>
        <a:spcAft>
          <a:spcPct val="0"/>
        </a:spcAft>
        <a:defRPr sz="3000">
          <a:solidFill>
            <a:schemeClr val="tx1"/>
          </a:solidFill>
          <a:latin typeface="Arial" charset="0"/>
        </a:defRPr>
      </a:lvl9pPr>
    </p:titleStyle>
    <p:bodyStyle>
      <a:lvl1pPr marL="299988" indent="-299988" algn="l" rtl="0" eaLnBrk="1" fontAlgn="base" hangingPunct="1">
        <a:spcBef>
          <a:spcPts val="333"/>
        </a:spcBef>
        <a:spcAft>
          <a:spcPts val="667"/>
        </a:spcAft>
        <a:buClr>
          <a:srgbClr val="C80F0F"/>
        </a:buClr>
        <a:buFont typeface="Arial" pitchFamily="34" charset="0"/>
        <a:buChar char="•"/>
        <a:tabLst>
          <a:tab pos="1825552" algn="l"/>
        </a:tabLst>
        <a:defRPr sz="1500">
          <a:solidFill>
            <a:srgbClr val="6E6452"/>
          </a:solidFill>
          <a:latin typeface="+mn-lt"/>
          <a:ea typeface="+mn-ea"/>
          <a:cs typeface="+mn-cs"/>
        </a:defRPr>
      </a:lvl1pPr>
      <a:lvl2pPr marL="599976" indent="-299988" algn="l" rtl="0" eaLnBrk="1" fontAlgn="base" hangingPunct="1">
        <a:spcBef>
          <a:spcPts val="333"/>
        </a:spcBef>
        <a:spcAft>
          <a:spcPts val="667"/>
        </a:spcAft>
        <a:buClr>
          <a:srgbClr val="6E6452"/>
        </a:buClr>
        <a:buFont typeface="Arial" pitchFamily="34" charset="0"/>
        <a:buChar char="•"/>
        <a:tabLst>
          <a:tab pos="1825552" algn="l"/>
        </a:tabLst>
        <a:defRPr sz="1500">
          <a:solidFill>
            <a:srgbClr val="6E6452"/>
          </a:solidFill>
          <a:latin typeface="+mn-lt"/>
        </a:defRPr>
      </a:lvl2pPr>
      <a:lvl3pPr marL="899964" indent="-299988" algn="l" rtl="0" eaLnBrk="1" fontAlgn="base" hangingPunct="1">
        <a:spcBef>
          <a:spcPts val="333"/>
        </a:spcBef>
        <a:spcAft>
          <a:spcPts val="667"/>
        </a:spcAft>
        <a:buClr>
          <a:srgbClr val="6E6452"/>
        </a:buClr>
        <a:buFont typeface="Arial" pitchFamily="34" charset="0"/>
        <a:buChar char="•"/>
        <a:tabLst>
          <a:tab pos="1825552" algn="l"/>
        </a:tabLst>
        <a:defRPr sz="1500">
          <a:solidFill>
            <a:srgbClr val="6E6452"/>
          </a:solidFill>
          <a:latin typeface="+mn-lt"/>
        </a:defRPr>
      </a:lvl3pPr>
      <a:lvl4pPr marL="1199952" indent="-299988" algn="l" rtl="0" eaLnBrk="1" fontAlgn="base" hangingPunct="1">
        <a:spcBef>
          <a:spcPts val="333"/>
        </a:spcBef>
        <a:spcAft>
          <a:spcPts val="667"/>
        </a:spcAft>
        <a:buClr>
          <a:srgbClr val="6E6452"/>
        </a:buClr>
        <a:buFont typeface="Arial" pitchFamily="34" charset="0"/>
        <a:buChar char="•"/>
        <a:tabLst>
          <a:tab pos="1825552" algn="l"/>
        </a:tabLst>
        <a:defRPr sz="1500" baseline="0">
          <a:solidFill>
            <a:srgbClr val="6E6452"/>
          </a:solidFill>
          <a:latin typeface="+mn-lt"/>
        </a:defRPr>
      </a:lvl4pPr>
      <a:lvl5pPr marL="1199952" indent="0" algn="l" rtl="0" eaLnBrk="1" fontAlgn="base" hangingPunct="1">
        <a:spcBef>
          <a:spcPts val="333"/>
        </a:spcBef>
        <a:spcAft>
          <a:spcPts val="667"/>
        </a:spcAft>
        <a:buClr>
          <a:srgbClr val="6E6452"/>
        </a:buClr>
        <a:buFont typeface="Arial" pitchFamily="34" charset="0"/>
        <a:buNone/>
        <a:tabLst>
          <a:tab pos="1825552" algn="l"/>
        </a:tabLst>
        <a:defRPr sz="1500" baseline="0">
          <a:solidFill>
            <a:srgbClr val="6E6452"/>
          </a:solidFill>
          <a:latin typeface="+mn-lt"/>
        </a:defRPr>
      </a:lvl5pPr>
      <a:lvl6pPr marL="1799928" indent="-299988" algn="l" rtl="0" eaLnBrk="1" fontAlgn="base" hangingPunct="1">
        <a:spcBef>
          <a:spcPts val="333"/>
        </a:spcBef>
        <a:spcAft>
          <a:spcPts val="667"/>
        </a:spcAft>
        <a:buClr>
          <a:srgbClr val="6E6452"/>
        </a:buClr>
        <a:buFont typeface="Arial" pitchFamily="34" charset="0"/>
        <a:buChar char="•"/>
        <a:tabLst>
          <a:tab pos="1825552" algn="l"/>
        </a:tabLst>
        <a:defRPr sz="1500" baseline="0">
          <a:solidFill>
            <a:srgbClr val="6E6452"/>
          </a:solidFill>
          <a:latin typeface="+mn-lt"/>
        </a:defRPr>
      </a:lvl6pPr>
      <a:lvl7pPr marL="2099916" indent="-299988" algn="l" rtl="0" eaLnBrk="1" fontAlgn="base" hangingPunct="1">
        <a:spcBef>
          <a:spcPts val="333"/>
        </a:spcBef>
        <a:spcAft>
          <a:spcPts val="667"/>
        </a:spcAft>
        <a:buClr>
          <a:srgbClr val="6E6452"/>
        </a:buClr>
        <a:buFont typeface="Arial" pitchFamily="34" charset="0"/>
        <a:buChar char="•"/>
        <a:tabLst>
          <a:tab pos="1825552" algn="l"/>
        </a:tabLst>
        <a:defRPr sz="1500" baseline="0">
          <a:solidFill>
            <a:srgbClr val="6E6452"/>
          </a:solidFill>
          <a:latin typeface="+mn-lt"/>
        </a:defRPr>
      </a:lvl7pPr>
      <a:lvl8pPr marL="2399904" indent="-299988" algn="l" rtl="0" eaLnBrk="1" fontAlgn="base" hangingPunct="1">
        <a:spcBef>
          <a:spcPts val="333"/>
        </a:spcBef>
        <a:spcAft>
          <a:spcPts val="667"/>
        </a:spcAft>
        <a:buClr>
          <a:srgbClr val="6E6452"/>
        </a:buClr>
        <a:buFont typeface="Arial" pitchFamily="34" charset="0"/>
        <a:buChar char="•"/>
        <a:tabLst>
          <a:tab pos="1825552" algn="l"/>
        </a:tabLst>
        <a:defRPr sz="1500" baseline="0">
          <a:solidFill>
            <a:srgbClr val="6E6452"/>
          </a:solidFill>
          <a:latin typeface="+mn-lt"/>
        </a:defRPr>
      </a:lvl8pPr>
      <a:lvl9pPr marL="2699892" indent="-299988" algn="l" rtl="0" eaLnBrk="1" fontAlgn="base" hangingPunct="1">
        <a:spcBef>
          <a:spcPts val="333"/>
        </a:spcBef>
        <a:spcAft>
          <a:spcPts val="667"/>
        </a:spcAft>
        <a:buClr>
          <a:srgbClr val="6E6452"/>
        </a:buClr>
        <a:buFont typeface="Arial" pitchFamily="34" charset="0"/>
        <a:buChar char="•"/>
        <a:tabLst>
          <a:tab pos="1825552" algn="l"/>
        </a:tabLst>
        <a:defRPr sz="1500" baseline="0">
          <a:solidFill>
            <a:srgbClr val="6E6452"/>
          </a:solidFill>
          <a:latin typeface="+mn-lt"/>
        </a:defRPr>
      </a:lvl9pPr>
    </p:bodyStyle>
    <p:otherStyle>
      <a:defPPr>
        <a:defRPr lang="de-DE"/>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FEFCD-2C4D-0643-920C-22FD72718B60}" type="datetimeFigureOut">
              <a:rPr lang="en-US" smtClean="0"/>
              <a:t>6/25/19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A003D-A79C-F040-94E6-FBBFC3F1E612}" type="slidenum">
              <a:rPr lang="en-US" smtClean="0"/>
              <a:t>‹#›</a:t>
            </a:fld>
            <a:endParaRPr lang="en-US"/>
          </a:p>
        </p:txBody>
      </p:sp>
    </p:spTree>
    <p:extLst>
      <p:ext uri="{BB962C8B-B14F-4D97-AF65-F5344CB8AC3E}">
        <p14:creationId xmlns:p14="http://schemas.microsoft.com/office/powerpoint/2010/main" val="311102683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2" r:id="rId34"/>
    <p:sldLayoutId id="2147483943" r:id="rId35"/>
    <p:sldLayoutId id="2147483944" r:id="rId36"/>
    <p:sldLayoutId id="2147483945" r:id="rId37"/>
    <p:sldLayoutId id="2147483946" r:id="rId38"/>
    <p:sldLayoutId id="2147483947" r:id="rId39"/>
    <p:sldLayoutId id="214748394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1.xml"/><Relationship Id="rId2"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8.jpg"/><Relationship Id="rId1" Type="http://schemas.openxmlformats.org/officeDocument/2006/relationships/themeOverride" Target="../theme/themeOverride7.xml"/><Relationship Id="rId2"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9.png"/><Relationship Id="rId5" Type="http://schemas.openxmlformats.org/officeDocument/2006/relationships/image" Target="../media/image40.png"/><Relationship Id="rId6" Type="http://schemas.microsoft.com/office/2007/relationships/hdphoto" Target="../media/hdphoto2.wdp"/><Relationship Id="rId1" Type="http://schemas.openxmlformats.org/officeDocument/2006/relationships/themeOverride" Target="../theme/themeOverride8.xml"/><Relationship Id="rId2"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themeOverride" Target="../theme/themeOverride9.xml"/><Relationship Id="rId2"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6.jpeg"/><Relationship Id="rId1" Type="http://schemas.openxmlformats.org/officeDocument/2006/relationships/themeOverride" Target="../theme/themeOverride1.xml"/><Relationship Id="rId2"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7.jpg"/><Relationship Id="rId5" Type="http://schemas.openxmlformats.org/officeDocument/2006/relationships/image" Target="../media/image28.jpeg"/><Relationship Id="rId1" Type="http://schemas.openxmlformats.org/officeDocument/2006/relationships/themeOverride" Target="../theme/themeOverride2.xml"/><Relationship Id="rId2"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9.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themeOverride" Target="../theme/themeOverride4.xml"/><Relationship Id="rId2"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4.png"/><Relationship Id="rId5" Type="http://schemas.microsoft.com/office/2007/relationships/hdphoto" Target="../media/hdphoto1.wdp"/><Relationship Id="rId6" Type="http://schemas.openxmlformats.org/officeDocument/2006/relationships/image" Target="../media/image31.png"/><Relationship Id="rId7" Type="http://schemas.openxmlformats.org/officeDocument/2006/relationships/image" Target="../media/image35.png"/><Relationship Id="rId1" Type="http://schemas.openxmlformats.org/officeDocument/2006/relationships/themeOverride" Target="../theme/themeOverride5.xml"/><Relationship Id="rId2"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6.jpeg"/><Relationship Id="rId5" Type="http://schemas.openxmlformats.org/officeDocument/2006/relationships/image" Target="../media/image31.png"/><Relationship Id="rId6" Type="http://schemas.openxmlformats.org/officeDocument/2006/relationships/image" Target="../media/image37.jpeg"/><Relationship Id="rId1" Type="http://schemas.openxmlformats.org/officeDocument/2006/relationships/themeOverride" Target="../theme/themeOverride6.xml"/><Relationship Id="rId2"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earing a hat&#10;&#10;Description generated with high confidence">
            <a:extLst>
              <a:ext uri="{FF2B5EF4-FFF2-40B4-BE49-F238E27FC236}">
                <a16:creationId xmlns:a16="http://schemas.microsoft.com/office/drawing/2014/main" xmlns="" id="{F44213D2-B645-4C70-A7FB-ED23701995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1" y="-1375"/>
            <a:ext cx="9156701" cy="6868901"/>
          </a:xfrm>
          <a:prstGeom prst="rect">
            <a:avLst/>
          </a:prstGeom>
        </p:spPr>
      </p:pic>
      <p:sp>
        <p:nvSpPr>
          <p:cNvPr id="26" name="Rectangle 25">
            <a:extLst>
              <a:ext uri="{FF2B5EF4-FFF2-40B4-BE49-F238E27FC236}">
                <a16:creationId xmlns:a16="http://schemas.microsoft.com/office/drawing/2014/main" xmlns="" id="{D3B8B3DB-9742-4B0E-9A2B-5B423399BB5D}"/>
              </a:ext>
            </a:extLst>
          </p:cNvPr>
          <p:cNvSpPr/>
          <p:nvPr/>
        </p:nvSpPr>
        <p:spPr>
          <a:xfrm>
            <a:off x="0" y="5135526"/>
            <a:ext cx="9143998" cy="1646274"/>
          </a:xfrm>
          <a:prstGeom prst="rect">
            <a:avLst/>
          </a:prstGeom>
          <a:solidFill>
            <a:srgbClr val="00206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itle 1">
            <a:extLst>
              <a:ext uri="{FF2B5EF4-FFF2-40B4-BE49-F238E27FC236}">
                <a16:creationId xmlns:a16="http://schemas.microsoft.com/office/drawing/2014/main" xmlns="" id="{7C16D680-CD74-4DED-8E41-5D78E047E3DE}"/>
              </a:ext>
            </a:extLst>
          </p:cNvPr>
          <p:cNvSpPr txBox="1">
            <a:spLocks/>
          </p:cNvSpPr>
          <p:nvPr/>
        </p:nvSpPr>
        <p:spPr>
          <a:xfrm>
            <a:off x="2" y="4763066"/>
            <a:ext cx="9518381" cy="1522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Gill Sans MT" panose="020B0502020104020203" pitchFamily="34" charset="0"/>
              </a:rPr>
              <a:t>USAID Oceans and Fisheries Partnership</a:t>
            </a:r>
          </a:p>
          <a:p>
            <a:pPr algn="l"/>
            <a:endParaRPr lang="en-US" sz="600" b="1" dirty="0">
              <a:solidFill>
                <a:schemeClr val="bg1"/>
              </a:solidFill>
              <a:latin typeface="Gill Sans MT" panose="020B0502020104020203" pitchFamily="34" charset="0"/>
            </a:endParaRPr>
          </a:p>
          <a:p>
            <a:pPr algn="l"/>
            <a:r>
              <a:rPr lang="en-US" sz="3200" dirty="0">
                <a:solidFill>
                  <a:schemeClr val="bg1"/>
                </a:solidFill>
                <a:latin typeface="Gill Sans MT" panose="020B0502020104020203" pitchFamily="34" charset="0"/>
              </a:rPr>
              <a:t>Program Overview</a:t>
            </a:r>
          </a:p>
        </p:txBody>
      </p:sp>
      <p:sp>
        <p:nvSpPr>
          <p:cNvPr id="6" name="Text Placeholder 2">
            <a:extLst>
              <a:ext uri="{FF2B5EF4-FFF2-40B4-BE49-F238E27FC236}">
                <a16:creationId xmlns:a16="http://schemas.microsoft.com/office/drawing/2014/main" xmlns="" id="{BE18E615-DE8C-4CB3-95B0-323D45304DB7}"/>
              </a:ext>
            </a:extLst>
          </p:cNvPr>
          <p:cNvSpPr txBox="1">
            <a:spLocks/>
          </p:cNvSpPr>
          <p:nvPr/>
        </p:nvSpPr>
        <p:spPr>
          <a:xfrm>
            <a:off x="2" y="6369171"/>
            <a:ext cx="8786241" cy="6743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0800" algn="l"/>
            <a:r>
              <a:rPr lang="en-US" sz="1800" dirty="0">
                <a:solidFill>
                  <a:schemeClr val="bg1"/>
                </a:solidFill>
                <a:latin typeface="Gill Sans MT" panose="020B0502020104020203" pitchFamily="34" charset="0"/>
              </a:rPr>
              <a:t>June 2019 </a:t>
            </a:r>
            <a:r>
              <a:rPr lang="en-US" sz="1800" dirty="0">
                <a:solidFill>
                  <a:srgbClr val="C00000"/>
                </a:solidFill>
                <a:latin typeface="Gill Sans MT" panose="020B0502020104020203" pitchFamily="34" charset="0"/>
              </a:rPr>
              <a:t>|</a:t>
            </a:r>
            <a:r>
              <a:rPr lang="en-US" sz="1800" dirty="0">
                <a:solidFill>
                  <a:schemeClr val="bg1"/>
                </a:solidFill>
                <a:latin typeface="Gill Sans MT" panose="020B0502020104020203" pitchFamily="34" charset="0"/>
              </a:rPr>
              <a:t> Farid Maruf, Regional CDT Specialist</a:t>
            </a:r>
          </a:p>
        </p:txBody>
      </p:sp>
      <p:sp>
        <p:nvSpPr>
          <p:cNvPr id="11" name="Rectangle 10">
            <a:extLst>
              <a:ext uri="{FF2B5EF4-FFF2-40B4-BE49-F238E27FC236}">
                <a16:creationId xmlns:a16="http://schemas.microsoft.com/office/drawing/2014/main" xmlns="" id="{01FA75AF-574D-4B17-BF91-6E8B76DF9C4A}"/>
              </a:ext>
            </a:extLst>
          </p:cNvPr>
          <p:cNvSpPr/>
          <p:nvPr/>
        </p:nvSpPr>
        <p:spPr>
          <a:xfrm>
            <a:off x="0" y="76200"/>
            <a:ext cx="9143998" cy="91440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a:extLst>
              <a:ext uri="{FF2B5EF4-FFF2-40B4-BE49-F238E27FC236}">
                <a16:creationId xmlns:a16="http://schemas.microsoft.com/office/drawing/2014/main" xmlns="" id="{C37D056E-112A-40F4-8D8A-85ED602C57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45831"/>
            <a:ext cx="3178457" cy="1236420"/>
          </a:xfrm>
          <a:prstGeom prst="rect">
            <a:avLst/>
          </a:prstGeom>
        </p:spPr>
      </p:pic>
      <p:cxnSp>
        <p:nvCxnSpPr>
          <p:cNvPr id="8" name="Straight Connector 7">
            <a:extLst>
              <a:ext uri="{FF2B5EF4-FFF2-40B4-BE49-F238E27FC236}">
                <a16:creationId xmlns:a16="http://schemas.microsoft.com/office/drawing/2014/main" xmlns="" id="{FBB0C6BC-524C-4F64-B8F3-ED953C4C0543}"/>
              </a:ext>
            </a:extLst>
          </p:cNvPr>
          <p:cNvCxnSpPr>
            <a:cxnSpLocks/>
          </p:cNvCxnSpPr>
          <p:nvPr/>
        </p:nvCxnSpPr>
        <p:spPr>
          <a:xfrm>
            <a:off x="146386" y="6285620"/>
            <a:ext cx="767917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object, clock&#10;&#10;Description generated with very high confidence">
            <a:extLst>
              <a:ext uri="{FF2B5EF4-FFF2-40B4-BE49-F238E27FC236}">
                <a16:creationId xmlns:a16="http://schemas.microsoft.com/office/drawing/2014/main" xmlns="" id="{9E96505C-BC5A-49C3-99ED-F5027E8F58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24800" y="76199"/>
            <a:ext cx="1041003" cy="882329"/>
          </a:xfrm>
          <a:prstGeom prst="rect">
            <a:avLst/>
          </a:prstGeom>
        </p:spPr>
      </p:pic>
    </p:spTree>
    <p:extLst>
      <p:ext uri="{BB962C8B-B14F-4D97-AF65-F5344CB8AC3E}">
        <p14:creationId xmlns:p14="http://schemas.microsoft.com/office/powerpoint/2010/main" val="69706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6E4"/>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xmlns="" id="{2030027D-54C9-4C1B-ADF6-47BDCD4F10E9}"/>
              </a:ext>
            </a:extLst>
          </p:cNvPr>
          <p:cNvSpPr>
            <a:spLocks noGrp="1"/>
          </p:cNvSpPr>
          <p:nvPr>
            <p:ph type="ftr" sz="quarter" idx="3"/>
          </p:nvPr>
        </p:nvSpPr>
        <p:spPr/>
        <p:txBody>
          <a:bodyPr/>
          <a:lstStyle/>
          <a:p>
            <a:r>
              <a:rPr lang="en-US" dirty="0"/>
              <a:t>USAID OCEANS AND FISHERIES PARTNERSHIP</a:t>
            </a:r>
          </a:p>
        </p:txBody>
      </p:sp>
      <p:sp>
        <p:nvSpPr>
          <p:cNvPr id="14" name="Slide Number Placeholder 5">
            <a:extLst>
              <a:ext uri="{FF2B5EF4-FFF2-40B4-BE49-F238E27FC236}">
                <a16:creationId xmlns:a16="http://schemas.microsoft.com/office/drawing/2014/main" xmlns="" id="{1C7E36C3-E4DB-4A82-888E-0FF71FD3DF1F}"/>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12" name="Rectangle 11">
            <a:extLst>
              <a:ext uri="{FF2B5EF4-FFF2-40B4-BE49-F238E27FC236}">
                <a16:creationId xmlns:a16="http://schemas.microsoft.com/office/drawing/2014/main" xmlns="" id="{58427F18-CDBC-4138-88CD-549ABD09B931}"/>
              </a:ext>
            </a:extLst>
          </p:cNvPr>
          <p:cNvSpPr/>
          <p:nvPr/>
        </p:nvSpPr>
        <p:spPr>
          <a:xfrm>
            <a:off x="1436547" y="1116282"/>
            <a:ext cx="533400"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7E36C6D-A934-4D89-A423-94ABF982C348}"/>
              </a:ext>
            </a:extLst>
          </p:cNvPr>
          <p:cNvSpPr/>
          <p:nvPr/>
        </p:nvSpPr>
        <p:spPr>
          <a:xfrm>
            <a:off x="750536" y="1623627"/>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D2FE2FD-DDAB-4276-B421-B93560083315}"/>
              </a:ext>
            </a:extLst>
          </p:cNvPr>
          <p:cNvSpPr/>
          <p:nvPr/>
        </p:nvSpPr>
        <p:spPr>
          <a:xfrm>
            <a:off x="1344981" y="3429000"/>
            <a:ext cx="594444" cy="65175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A4407542-8477-4051-AC70-1C3BB80A2AE7}"/>
              </a:ext>
            </a:extLst>
          </p:cNvPr>
          <p:cNvSpPr/>
          <p:nvPr/>
        </p:nvSpPr>
        <p:spPr>
          <a:xfrm>
            <a:off x="775493" y="2819400"/>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ED0343E-EEA0-4998-A004-BF8E7E4F845F}"/>
              </a:ext>
            </a:extLst>
          </p:cNvPr>
          <p:cNvSpPr/>
          <p:nvPr/>
        </p:nvSpPr>
        <p:spPr>
          <a:xfrm>
            <a:off x="750536" y="4015044"/>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ABF0012F-1C56-43CC-BA2E-50C1EE3F2A2C}"/>
              </a:ext>
            </a:extLst>
          </p:cNvPr>
          <p:cNvSpPr/>
          <p:nvPr/>
        </p:nvSpPr>
        <p:spPr>
          <a:xfrm>
            <a:off x="750536" y="5360318"/>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77041D96-8951-46F4-8A47-4C8F2E27FAC3}"/>
              </a:ext>
            </a:extLst>
          </p:cNvPr>
          <p:cNvSpPr/>
          <p:nvPr/>
        </p:nvSpPr>
        <p:spPr>
          <a:xfrm>
            <a:off x="1047926" y="2694192"/>
            <a:ext cx="501032" cy="446574"/>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B9F2856D-E637-45F3-A0E6-3A778E43495C}"/>
              </a:ext>
            </a:extLst>
          </p:cNvPr>
          <p:cNvSpPr/>
          <p:nvPr/>
        </p:nvSpPr>
        <p:spPr>
          <a:xfrm>
            <a:off x="1227197" y="3886200"/>
            <a:ext cx="209350" cy="334006"/>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itle 7">
            <a:extLst>
              <a:ext uri="{FF2B5EF4-FFF2-40B4-BE49-F238E27FC236}">
                <a16:creationId xmlns:a16="http://schemas.microsoft.com/office/drawing/2014/main" xmlns="" id="{99B27BC7-C0A6-4608-AD7C-58C3127DDFBA}"/>
              </a:ext>
            </a:extLst>
          </p:cNvPr>
          <p:cNvSpPr>
            <a:spLocks noGrp="1"/>
          </p:cNvSpPr>
          <p:nvPr>
            <p:ph type="title"/>
          </p:nvPr>
        </p:nvSpPr>
        <p:spPr>
          <a:xfrm>
            <a:off x="144518" y="254710"/>
            <a:ext cx="5494282" cy="646331"/>
          </a:xfrm>
          <a:solidFill>
            <a:srgbClr val="E7E6E4"/>
          </a:solidFill>
        </p:spPr>
        <p:txBody>
          <a:bodyPr/>
          <a:lstStyle/>
          <a:p>
            <a:r>
              <a:rPr lang="en-US" sz="3600" dirty="0">
                <a:solidFill>
                  <a:srgbClr val="C00000"/>
                </a:solidFill>
              </a:rPr>
              <a:t>eCDT TECHNOLOGY</a:t>
            </a:r>
          </a:p>
        </p:txBody>
      </p:sp>
      <p:cxnSp>
        <p:nvCxnSpPr>
          <p:cNvPr id="28" name="Straight Connector 27">
            <a:extLst>
              <a:ext uri="{FF2B5EF4-FFF2-40B4-BE49-F238E27FC236}">
                <a16:creationId xmlns:a16="http://schemas.microsoft.com/office/drawing/2014/main" xmlns="" id="{7DD2428D-743F-4156-A60E-7F9780B9767D}"/>
              </a:ext>
            </a:extLst>
          </p:cNvPr>
          <p:cNvCxnSpPr>
            <a:cxnSpLocks/>
          </p:cNvCxnSpPr>
          <p:nvPr/>
        </p:nvCxnSpPr>
        <p:spPr>
          <a:xfrm>
            <a:off x="208258" y="875808"/>
            <a:ext cx="4363742"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86BE3E1F-29B5-AB4A-AB24-3C4F34A2C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67548"/>
            <a:ext cx="4195617" cy="3146713"/>
          </a:xfrm>
          <a:prstGeom prst="rect">
            <a:avLst/>
          </a:prstGeom>
        </p:spPr>
      </p:pic>
      <p:sp>
        <p:nvSpPr>
          <p:cNvPr id="21" name="Title 7">
            <a:extLst>
              <a:ext uri="{FF2B5EF4-FFF2-40B4-BE49-F238E27FC236}">
                <a16:creationId xmlns:a16="http://schemas.microsoft.com/office/drawing/2014/main" xmlns="" id="{7075F571-47F1-E347-8A9F-3FF42D3A86AB}"/>
              </a:ext>
            </a:extLst>
          </p:cNvPr>
          <p:cNvSpPr txBox="1">
            <a:spLocks/>
          </p:cNvSpPr>
          <p:nvPr/>
        </p:nvSpPr>
        <p:spPr>
          <a:xfrm>
            <a:off x="355047" y="1178541"/>
            <a:ext cx="5262417" cy="3477875"/>
          </a:xfrm>
          <a:prstGeom prst="rect">
            <a:avLst/>
          </a:prstGeom>
          <a:noFill/>
        </p:spPr>
        <p:txBody>
          <a:bodyPr vert="horz" wrap="square" lIns="91440" tIns="45720" rIns="91440" bIns="45720" rtlCol="0" anchor="b" anchorCtr="0">
            <a:spAutoFit/>
          </a:bodyPr>
          <a:lstStyle>
            <a:lvl1pPr algn="l" defTabSz="457200" rtl="0" eaLnBrk="1" latinLnBrk="0" hangingPunct="1">
              <a:spcBef>
                <a:spcPct val="0"/>
              </a:spcBef>
              <a:buNone/>
              <a:defRPr sz="2800" b="0" i="0" kern="1200">
                <a:solidFill>
                  <a:srgbClr val="0067B9"/>
                </a:solidFill>
                <a:latin typeface="Gill Sans MT"/>
                <a:ea typeface="+mj-ea"/>
                <a:cs typeface="Gill Sans MT"/>
              </a:defRPr>
            </a:lvl1pPr>
          </a:lstStyle>
          <a:p>
            <a:pPr fontAlgn="auto">
              <a:spcAft>
                <a:spcPts val="0"/>
              </a:spcAft>
            </a:pPr>
            <a:r>
              <a:rPr lang="en-US" sz="2000" b="1" dirty="0">
                <a:solidFill>
                  <a:srgbClr val="002060"/>
                </a:solidFill>
                <a:latin typeface="+mn-lt"/>
              </a:rPr>
              <a:t>Establishing CDT Monitoring Center</a:t>
            </a:r>
          </a:p>
          <a:p>
            <a:pPr fontAlgn="auto">
              <a:spcAft>
                <a:spcPts val="0"/>
              </a:spcAft>
            </a:pPr>
            <a:endParaRPr lang="en-US" sz="2000" dirty="0">
              <a:solidFill>
                <a:srgbClr val="002060"/>
              </a:solidFill>
              <a:latin typeface="+mn-lt"/>
            </a:endParaRPr>
          </a:p>
          <a:p>
            <a:pPr marL="342900" indent="-342900" fontAlgn="auto">
              <a:spcAft>
                <a:spcPts val="0"/>
              </a:spcAft>
              <a:buFontTx/>
              <a:buChar char="-"/>
            </a:pPr>
            <a:r>
              <a:rPr lang="en-US" sz="2000" b="1" dirty="0">
                <a:solidFill>
                  <a:srgbClr val="002060"/>
                </a:solidFill>
                <a:latin typeface="+mn-lt"/>
              </a:rPr>
              <a:t>Indonesia (3) : </a:t>
            </a:r>
          </a:p>
          <a:p>
            <a:pPr marL="800100" lvl="1" indent="-342900" fontAlgn="auto">
              <a:spcAft>
                <a:spcPts val="0"/>
              </a:spcAft>
              <a:buFontTx/>
              <a:buChar char="-"/>
            </a:pPr>
            <a:r>
              <a:rPr lang="en-US" sz="2000" dirty="0">
                <a:solidFill>
                  <a:srgbClr val="002060"/>
                </a:solidFill>
                <a:latin typeface="+mn-lt"/>
              </a:rPr>
              <a:t>E-logbook (Jakarta)</a:t>
            </a:r>
          </a:p>
          <a:p>
            <a:pPr marL="800100" lvl="1" indent="-342900" fontAlgn="auto">
              <a:spcAft>
                <a:spcPts val="0"/>
              </a:spcAft>
              <a:buFontTx/>
              <a:buChar char="-"/>
            </a:pPr>
            <a:r>
              <a:rPr lang="en-US" sz="2000" dirty="0">
                <a:solidFill>
                  <a:srgbClr val="002060"/>
                </a:solidFill>
                <a:latin typeface="+mn-lt"/>
              </a:rPr>
              <a:t>STELINA (Jakarta)</a:t>
            </a:r>
          </a:p>
          <a:p>
            <a:pPr marL="800100" lvl="1" indent="-342900" fontAlgn="auto">
              <a:spcAft>
                <a:spcPts val="0"/>
              </a:spcAft>
              <a:buFontTx/>
              <a:buChar char="-"/>
            </a:pPr>
            <a:r>
              <a:rPr lang="en-US" sz="2000" dirty="0">
                <a:solidFill>
                  <a:srgbClr val="002060"/>
                </a:solidFill>
                <a:latin typeface="+mn-lt"/>
              </a:rPr>
              <a:t>Port Authority (</a:t>
            </a:r>
            <a:r>
              <a:rPr lang="en-US" sz="2000" dirty="0" err="1">
                <a:solidFill>
                  <a:srgbClr val="002060"/>
                </a:solidFill>
                <a:latin typeface="+mn-lt"/>
              </a:rPr>
              <a:t>Bitung</a:t>
            </a:r>
            <a:r>
              <a:rPr lang="en-US" sz="2000" dirty="0">
                <a:solidFill>
                  <a:srgbClr val="002060"/>
                </a:solidFill>
                <a:latin typeface="+mn-lt"/>
              </a:rPr>
              <a:t>) </a:t>
            </a:r>
          </a:p>
          <a:p>
            <a:pPr marL="800100" lvl="1" indent="-342900" fontAlgn="auto">
              <a:spcAft>
                <a:spcPts val="0"/>
              </a:spcAft>
              <a:buFontTx/>
              <a:buChar char="-"/>
            </a:pPr>
            <a:endParaRPr lang="en-US" sz="2000" dirty="0">
              <a:solidFill>
                <a:srgbClr val="002060"/>
              </a:solidFill>
              <a:latin typeface="+mn-lt"/>
            </a:endParaRPr>
          </a:p>
          <a:p>
            <a:pPr marL="342900" indent="-342900" fontAlgn="auto">
              <a:spcAft>
                <a:spcPts val="0"/>
              </a:spcAft>
              <a:buFontTx/>
              <a:buChar char="-"/>
            </a:pPr>
            <a:r>
              <a:rPr lang="en-US" sz="2000" b="1" dirty="0">
                <a:solidFill>
                  <a:srgbClr val="002060"/>
                </a:solidFill>
                <a:latin typeface="+mn-lt"/>
              </a:rPr>
              <a:t>Philippines (2) : </a:t>
            </a:r>
          </a:p>
          <a:p>
            <a:pPr marL="800100" lvl="1" indent="-342900" fontAlgn="auto">
              <a:spcAft>
                <a:spcPts val="0"/>
              </a:spcAft>
              <a:buFontTx/>
              <a:buChar char="-"/>
            </a:pPr>
            <a:r>
              <a:rPr lang="en-US" sz="2000" dirty="0">
                <a:solidFill>
                  <a:srgbClr val="002060"/>
                </a:solidFill>
                <a:latin typeface="+mn-lt"/>
              </a:rPr>
              <a:t>BFAR FIMC Manila </a:t>
            </a:r>
          </a:p>
          <a:p>
            <a:pPr marL="800100" lvl="1" indent="-342900" fontAlgn="auto">
              <a:spcAft>
                <a:spcPts val="0"/>
              </a:spcAft>
              <a:buFontTx/>
              <a:buChar char="-"/>
            </a:pPr>
            <a:r>
              <a:rPr lang="en-US" sz="2000" dirty="0">
                <a:solidFill>
                  <a:srgbClr val="002060"/>
                </a:solidFill>
                <a:latin typeface="+mn-lt"/>
              </a:rPr>
              <a:t>BFAR 12 General Santos City </a:t>
            </a:r>
          </a:p>
          <a:p>
            <a:pPr marL="800100" lvl="1" indent="-342900" fontAlgn="auto">
              <a:spcAft>
                <a:spcPts val="0"/>
              </a:spcAft>
              <a:buFontTx/>
              <a:buChar char="-"/>
            </a:pPr>
            <a:endParaRPr lang="en-US" sz="2000" dirty="0">
              <a:solidFill>
                <a:srgbClr val="002060"/>
              </a:solidFill>
              <a:latin typeface="+mn-lt"/>
            </a:endParaRPr>
          </a:p>
        </p:txBody>
      </p:sp>
    </p:spTree>
    <p:extLst>
      <p:ext uri="{BB962C8B-B14F-4D97-AF65-F5344CB8AC3E}">
        <p14:creationId xmlns:p14="http://schemas.microsoft.com/office/powerpoint/2010/main" val="2627379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441497-D68F-4700-BA63-0EF709885A83}"/>
              </a:ext>
            </a:extLst>
          </p:cNvPr>
          <p:cNvPicPr>
            <a:picLocks noChangeAspect="1"/>
          </p:cNvPicPr>
          <p:nvPr/>
        </p:nvPicPr>
        <p:blipFill>
          <a:blip r:embed="rId4"/>
          <a:stretch>
            <a:fillRect/>
          </a:stretch>
        </p:blipFill>
        <p:spPr>
          <a:xfrm>
            <a:off x="663997" y="1273490"/>
            <a:ext cx="7734300" cy="4631373"/>
          </a:xfrm>
          <a:prstGeom prst="rect">
            <a:avLst/>
          </a:prstGeom>
        </p:spPr>
      </p:pic>
      <p:sp>
        <p:nvSpPr>
          <p:cNvPr id="4" name="Title 5">
            <a:extLst>
              <a:ext uri="{FF2B5EF4-FFF2-40B4-BE49-F238E27FC236}">
                <a16:creationId xmlns:a16="http://schemas.microsoft.com/office/drawing/2014/main" xmlns="" id="{C3BE5519-B973-4CE4-A2E0-CA82644D8D2B}"/>
              </a:ext>
            </a:extLst>
          </p:cNvPr>
          <p:cNvSpPr txBox="1">
            <a:spLocks/>
          </p:cNvSpPr>
          <p:nvPr/>
        </p:nvSpPr>
        <p:spPr>
          <a:xfrm>
            <a:off x="381000" y="327132"/>
            <a:ext cx="9346324" cy="535531"/>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rgbClr val="0067B9"/>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Gill Sans MT" panose="020B0502020104020203" pitchFamily="34" charset="0"/>
                <a:ea typeface="+mj-ea"/>
                <a:cs typeface="+mj-cs"/>
              </a:rPr>
              <a:t>Our Joint Strategy</a:t>
            </a:r>
          </a:p>
        </p:txBody>
      </p:sp>
      <p:cxnSp>
        <p:nvCxnSpPr>
          <p:cNvPr id="5" name="Straight Connector 4">
            <a:extLst>
              <a:ext uri="{FF2B5EF4-FFF2-40B4-BE49-F238E27FC236}">
                <a16:creationId xmlns:a16="http://schemas.microsoft.com/office/drawing/2014/main" xmlns="" id="{DDC2BD7A-5FA2-4D2C-8748-662B6FEA00B5}"/>
              </a:ext>
            </a:extLst>
          </p:cNvPr>
          <p:cNvCxnSpPr>
            <a:cxnSpLocks/>
          </p:cNvCxnSpPr>
          <p:nvPr/>
        </p:nvCxnSpPr>
        <p:spPr>
          <a:xfrm>
            <a:off x="381000" y="953137"/>
            <a:ext cx="79248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2F2CCA51-539E-A842-A759-8F8A29A596A9}"/>
              </a:ext>
            </a:extLst>
          </p:cNvPr>
          <p:cNvGrpSpPr/>
          <p:nvPr/>
        </p:nvGrpSpPr>
        <p:grpSpPr>
          <a:xfrm rot="21170057">
            <a:off x="7747238" y="141882"/>
            <a:ext cx="1289316" cy="1803460"/>
            <a:chOff x="5137290" y="4112431"/>
            <a:chExt cx="1289316" cy="1803460"/>
          </a:xfrm>
        </p:grpSpPr>
        <p:pic>
          <p:nvPicPr>
            <p:cNvPr id="9" name="Picture 8">
              <a:extLst>
                <a:ext uri="{FF2B5EF4-FFF2-40B4-BE49-F238E27FC236}">
                  <a16:creationId xmlns:a16="http://schemas.microsoft.com/office/drawing/2014/main" xmlns="" id="{914496BB-AE6C-3F45-A75B-31C95262F28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414" b="97791" l="0" r="100000">
                          <a14:foregroundMark x1="28933" y1="5622" x2="50000" y2="3414"/>
                          <a14:foregroundMark x1="50000" y1="3414" x2="65730" y2="4819"/>
                        </a14:backgroundRemoval>
                      </a14:imgEffect>
                    </a14:imgLayer>
                  </a14:imgProps>
                </a:ext>
                <a:ext uri="{28A0092B-C50C-407E-A947-70E740481C1C}">
                  <a14:useLocalDpi xmlns:a14="http://schemas.microsoft.com/office/drawing/2010/main"/>
                </a:ext>
              </a:extLst>
            </a:blip>
            <a:srcRect/>
            <a:stretch/>
          </p:blipFill>
          <p:spPr>
            <a:xfrm>
              <a:off x="5137290" y="4112431"/>
              <a:ext cx="1289316" cy="1803460"/>
            </a:xfrm>
            <a:prstGeom prst="rect">
              <a:avLst/>
            </a:prstGeom>
          </p:spPr>
        </p:pic>
        <p:sp>
          <p:nvSpPr>
            <p:cNvPr id="11" name="TextBox 10">
              <a:extLst>
                <a:ext uri="{FF2B5EF4-FFF2-40B4-BE49-F238E27FC236}">
                  <a16:creationId xmlns:a16="http://schemas.microsoft.com/office/drawing/2014/main" xmlns="" id="{FB1A33AF-51C7-FB41-9B31-78F93AE214A9}"/>
                </a:ext>
              </a:extLst>
            </p:cNvPr>
            <p:cNvSpPr txBox="1"/>
            <p:nvPr/>
          </p:nvSpPr>
          <p:spPr>
            <a:xfrm>
              <a:off x="5228188" y="4459201"/>
              <a:ext cx="110751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Underwriting the cost of </a:t>
              </a: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innovation </a:t>
              </a:r>
            </a:p>
          </p:txBody>
        </p:sp>
        <p:sp>
          <p:nvSpPr>
            <p:cNvPr id="12" name="TextBox 11">
              <a:extLst>
                <a:ext uri="{FF2B5EF4-FFF2-40B4-BE49-F238E27FC236}">
                  <a16:creationId xmlns:a16="http://schemas.microsoft.com/office/drawing/2014/main" xmlns="" id="{621AA4F5-50CD-1343-A9F8-E69D5284529D}"/>
                </a:ext>
              </a:extLst>
            </p:cNvPr>
            <p:cNvSpPr txBox="1"/>
            <p:nvPr/>
          </p:nvSpPr>
          <p:spPr>
            <a:xfrm>
              <a:off x="5461418" y="4994164"/>
              <a:ext cx="63190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Since 2015</a:t>
              </a:r>
            </a:p>
          </p:txBody>
        </p:sp>
      </p:grpSp>
    </p:spTree>
    <p:extLst>
      <p:ext uri="{BB962C8B-B14F-4D97-AF65-F5344CB8AC3E}">
        <p14:creationId xmlns:p14="http://schemas.microsoft.com/office/powerpoint/2010/main" val="3372606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4E76"/>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459378"/>
            <a:ext cx="3962400" cy="307777"/>
          </a:xfrm>
        </p:spPr>
        <p:txBody>
          <a:bodyPr/>
          <a:lstStyle/>
          <a:p>
            <a:r>
              <a:rPr lang="en-US" dirty="0">
                <a:solidFill>
                  <a:schemeClr val="bg1"/>
                </a:solidFill>
              </a:rPr>
              <a:t>USAID OCEANS AND FISHERIES PARTNERSHIP</a:t>
            </a:r>
          </a:p>
        </p:txBody>
      </p:sp>
      <p:sp>
        <p:nvSpPr>
          <p:cNvPr id="6" name="Slide Number Placeholder 5"/>
          <p:cNvSpPr>
            <a:spLocks noGrp="1"/>
          </p:cNvSpPr>
          <p:nvPr>
            <p:ph type="sldNum" sz="quarter" idx="4"/>
          </p:nvPr>
        </p:nvSpPr>
        <p:spPr>
          <a:xfrm>
            <a:off x="6858000" y="6459379"/>
            <a:ext cx="2133600" cy="307777"/>
          </a:xfrm>
        </p:spPr>
        <p:txBody>
          <a:bodyPr/>
          <a:lstStyle/>
          <a:p>
            <a:fld id="{42782948-4DBE-204D-AB9E-B65E067054AE}" type="slidenum">
              <a:rPr lang="en-US" smtClean="0">
                <a:solidFill>
                  <a:schemeClr val="bg1"/>
                </a:solidFill>
              </a:rPr>
              <a:pPr/>
              <a:t>12</a:t>
            </a:fld>
            <a:endParaRPr lang="en-US" dirty="0">
              <a:solidFill>
                <a:schemeClr val="bg1"/>
              </a:solidFill>
            </a:endParaRPr>
          </a:p>
        </p:txBody>
      </p:sp>
      <p:sp>
        <p:nvSpPr>
          <p:cNvPr id="8" name="Title 7"/>
          <p:cNvSpPr>
            <a:spLocks noGrp="1"/>
          </p:cNvSpPr>
          <p:nvPr>
            <p:ph type="title"/>
          </p:nvPr>
        </p:nvSpPr>
        <p:spPr>
          <a:xfrm>
            <a:off x="533400" y="383113"/>
            <a:ext cx="7772400" cy="707886"/>
          </a:xfrm>
        </p:spPr>
        <p:txBody>
          <a:bodyPr/>
          <a:lstStyle/>
          <a:p>
            <a:r>
              <a:rPr lang="en-US" sz="4000"/>
              <a:t>IMPACTS</a:t>
            </a:r>
            <a:endParaRPr lang="en-US" sz="4000" dirty="0"/>
          </a:p>
        </p:txBody>
      </p:sp>
      <p:pic>
        <p:nvPicPr>
          <p:cNvPr id="3" name="Picture 2" descr="A picture containing outdoor, parking, meter&#10;&#10;Description generated with high confidence">
            <a:extLst>
              <a:ext uri="{FF2B5EF4-FFF2-40B4-BE49-F238E27FC236}">
                <a16:creationId xmlns:a16="http://schemas.microsoft.com/office/drawing/2014/main" xmlns="" id="{2A66FE43-E67C-498F-814C-34888025CC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148102"/>
            <a:ext cx="8839200" cy="6249660"/>
          </a:xfrm>
          <a:prstGeom prst="rect">
            <a:avLst/>
          </a:prstGeom>
        </p:spPr>
      </p:pic>
      <p:pic>
        <p:nvPicPr>
          <p:cNvPr id="7" name="Picture 6">
            <a:extLst>
              <a:ext uri="{FF2B5EF4-FFF2-40B4-BE49-F238E27FC236}">
                <a16:creationId xmlns:a16="http://schemas.microsoft.com/office/drawing/2014/main" xmlns="" id="{AF222C02-C794-48E3-980F-93A1BF336B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13932" y="148102"/>
            <a:ext cx="877668" cy="707887"/>
          </a:xfrm>
          <a:prstGeom prst="rect">
            <a:avLst/>
          </a:prstGeom>
        </p:spPr>
      </p:pic>
    </p:spTree>
    <p:extLst>
      <p:ext uri="{BB962C8B-B14F-4D97-AF65-F5344CB8AC3E}">
        <p14:creationId xmlns:p14="http://schemas.microsoft.com/office/powerpoint/2010/main" val="907750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45834AF-C2AA-4239-89A4-748263E0ED6B}"/>
              </a:ext>
            </a:extLst>
          </p:cNvPr>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152400" y="152400"/>
            <a:ext cx="8839200" cy="6553200"/>
          </a:xfrm>
          <a:prstGeom prst="rect">
            <a:avLst/>
          </a:prstGeom>
        </p:spPr>
      </p:pic>
      <p:sp>
        <p:nvSpPr>
          <p:cNvPr id="12" name="Content Placeholder 2"/>
          <p:cNvSpPr txBox="1">
            <a:spLocks/>
          </p:cNvSpPr>
          <p:nvPr/>
        </p:nvSpPr>
        <p:spPr>
          <a:xfrm>
            <a:off x="376737" y="1348740"/>
            <a:ext cx="8460105" cy="38100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None/>
            </a:pPr>
            <a:endParaRPr lang="en-US" sz="2800" dirty="0">
              <a:solidFill>
                <a:schemeClr val="accent6">
                  <a:lumMod val="50000"/>
                </a:schemeClr>
              </a:solidFill>
            </a:endParaRPr>
          </a:p>
        </p:txBody>
      </p:sp>
      <p:sp>
        <p:nvSpPr>
          <p:cNvPr id="7" name="Content Placeholder 1">
            <a:extLst>
              <a:ext uri="{FF2B5EF4-FFF2-40B4-BE49-F238E27FC236}">
                <a16:creationId xmlns:a16="http://schemas.microsoft.com/office/drawing/2014/main" xmlns="" id="{B9546A25-D18A-4E48-9EB8-C08C4A225F0C}"/>
              </a:ext>
            </a:extLst>
          </p:cNvPr>
          <p:cNvSpPr txBox="1">
            <a:spLocks/>
          </p:cNvSpPr>
          <p:nvPr/>
        </p:nvSpPr>
        <p:spPr>
          <a:xfrm>
            <a:off x="307158" y="1155771"/>
            <a:ext cx="8684442" cy="5565934"/>
          </a:xfrm>
          <a:prstGeom prst="rect">
            <a:avLst/>
          </a:prstGeom>
        </p:spPr>
        <p:txBody>
          <a:bodyPr vert="horz" lIns="91440" tIns="45720" rIns="91440" bIns="45720" rtlCol="0">
            <a:normAutofit fontScale="92500" lnSpcReduction="10000"/>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Font typeface="Arial"/>
              <a:buNone/>
            </a:pPr>
            <a:r>
              <a:rPr lang="en-US" sz="2400" b="1" dirty="0">
                <a:solidFill>
                  <a:srgbClr val="0067B9"/>
                </a:solidFill>
              </a:rPr>
              <a:t>eCDT TECHNOLOGY – </a:t>
            </a:r>
          </a:p>
          <a:p>
            <a:pPr fontAlgn="auto"/>
            <a:r>
              <a:rPr lang="en-US" sz="2400" b="1" dirty="0">
                <a:solidFill>
                  <a:srgbClr val="003366"/>
                </a:solidFill>
              </a:rPr>
              <a:t>“One size fits all” </a:t>
            </a:r>
            <a:r>
              <a:rPr lang="en-US" sz="2400" dirty="0">
                <a:solidFill>
                  <a:srgbClr val="003366"/>
                </a:solidFill>
              </a:rPr>
              <a:t>solutions can be challenging to implement and ineffective – systems must be </a:t>
            </a:r>
            <a:r>
              <a:rPr lang="en-US" sz="2400" b="1" dirty="0">
                <a:solidFill>
                  <a:srgbClr val="003366"/>
                </a:solidFill>
              </a:rPr>
              <a:t>interoperable and accessible</a:t>
            </a:r>
            <a:r>
              <a:rPr lang="en-US" sz="2400" dirty="0">
                <a:solidFill>
                  <a:srgbClr val="003366"/>
                </a:solidFill>
              </a:rPr>
              <a:t>. </a:t>
            </a:r>
          </a:p>
          <a:p>
            <a:pPr fontAlgn="auto"/>
            <a:r>
              <a:rPr lang="en-US" sz="2400" dirty="0">
                <a:solidFill>
                  <a:srgbClr val="003366"/>
                </a:solidFill>
              </a:rPr>
              <a:t>eCDT systems should be </a:t>
            </a:r>
            <a:r>
              <a:rPr lang="en-US" sz="2400" b="1" dirty="0">
                <a:solidFill>
                  <a:srgbClr val="003366"/>
                </a:solidFill>
              </a:rPr>
              <a:t>built upon the strengths of existing CDT protocols</a:t>
            </a:r>
            <a:r>
              <a:rPr lang="en-US" sz="2400" dirty="0">
                <a:solidFill>
                  <a:srgbClr val="003366"/>
                </a:solidFill>
              </a:rPr>
              <a:t>.</a:t>
            </a:r>
          </a:p>
          <a:p>
            <a:pPr fontAlgn="auto"/>
            <a:r>
              <a:rPr lang="en-US" sz="2400" dirty="0">
                <a:solidFill>
                  <a:srgbClr val="003366"/>
                </a:solidFill>
              </a:rPr>
              <a:t>Critical for support from </a:t>
            </a:r>
            <a:r>
              <a:rPr lang="en-US" sz="2400" b="1" dirty="0">
                <a:solidFill>
                  <a:srgbClr val="003366"/>
                </a:solidFill>
              </a:rPr>
              <a:t>strong enforcement </a:t>
            </a:r>
            <a:r>
              <a:rPr lang="en-US" sz="2400" dirty="0">
                <a:solidFill>
                  <a:srgbClr val="003366"/>
                </a:solidFill>
              </a:rPr>
              <a:t>(including validation and verification) among government agencies and a </a:t>
            </a:r>
            <a:r>
              <a:rPr lang="en-US" sz="2400" b="1" dirty="0">
                <a:solidFill>
                  <a:srgbClr val="003366"/>
                </a:solidFill>
              </a:rPr>
              <a:t>clear </a:t>
            </a:r>
            <a:r>
              <a:rPr lang="en-US" sz="2400" dirty="0">
                <a:solidFill>
                  <a:srgbClr val="003366"/>
                </a:solidFill>
              </a:rPr>
              <a:t>(private sector) </a:t>
            </a:r>
            <a:r>
              <a:rPr lang="en-US" sz="2400" b="1" dirty="0">
                <a:solidFill>
                  <a:srgbClr val="003366"/>
                </a:solidFill>
              </a:rPr>
              <a:t>business model.</a:t>
            </a:r>
            <a:r>
              <a:rPr lang="en-US" sz="2400" dirty="0">
                <a:solidFill>
                  <a:srgbClr val="003366"/>
                </a:solidFill>
              </a:rPr>
              <a:t>  </a:t>
            </a:r>
          </a:p>
          <a:p>
            <a:pPr marL="0" indent="0" fontAlgn="auto">
              <a:buNone/>
            </a:pPr>
            <a:r>
              <a:rPr lang="en-US" sz="2400" b="1" dirty="0">
                <a:solidFill>
                  <a:srgbClr val="0067B9"/>
                </a:solidFill>
              </a:rPr>
              <a:t>FISHERIES MANAGEMENT –  </a:t>
            </a:r>
          </a:p>
          <a:p>
            <a:pPr fontAlgn="auto"/>
            <a:r>
              <a:rPr lang="en-US" sz="2400" dirty="0">
                <a:solidFill>
                  <a:srgbClr val="003366"/>
                </a:solidFill>
              </a:rPr>
              <a:t>Effective fisheries management plans should </a:t>
            </a:r>
            <a:r>
              <a:rPr lang="en-US" sz="2400" b="1" dirty="0">
                <a:solidFill>
                  <a:srgbClr val="003366"/>
                </a:solidFill>
              </a:rPr>
              <a:t>incorporate and be backed by eCDT systems, </a:t>
            </a:r>
            <a:r>
              <a:rPr lang="en-US" sz="2400" dirty="0">
                <a:solidFill>
                  <a:srgbClr val="003366"/>
                </a:solidFill>
              </a:rPr>
              <a:t>in concert with other management measures.</a:t>
            </a:r>
          </a:p>
          <a:p>
            <a:pPr fontAlgn="auto"/>
            <a:r>
              <a:rPr lang="en-US" sz="2400" dirty="0">
                <a:solidFill>
                  <a:srgbClr val="003366"/>
                </a:solidFill>
              </a:rPr>
              <a:t>The use of eCDT data for </a:t>
            </a:r>
            <a:r>
              <a:rPr lang="en-US" sz="2400" b="1" dirty="0">
                <a:solidFill>
                  <a:srgbClr val="003366"/>
                </a:solidFill>
              </a:rPr>
              <a:t>informing fisheries management </a:t>
            </a:r>
            <a:r>
              <a:rPr lang="en-US" sz="2400" dirty="0">
                <a:solidFill>
                  <a:srgbClr val="003366"/>
                </a:solidFill>
              </a:rPr>
              <a:t>is relatively new, thus it requires the development of new tools, methodologies, and software.</a:t>
            </a:r>
            <a:endParaRPr lang="en-US" sz="1000" dirty="0"/>
          </a:p>
        </p:txBody>
      </p:sp>
      <p:sp>
        <p:nvSpPr>
          <p:cNvPr id="10" name="Title 7">
            <a:extLst>
              <a:ext uri="{FF2B5EF4-FFF2-40B4-BE49-F238E27FC236}">
                <a16:creationId xmlns:a16="http://schemas.microsoft.com/office/drawing/2014/main" xmlns="" id="{67B694D6-7BB4-4372-9137-9960950FABDD}"/>
              </a:ext>
            </a:extLst>
          </p:cNvPr>
          <p:cNvSpPr>
            <a:spLocks noGrp="1"/>
          </p:cNvSpPr>
          <p:nvPr>
            <p:ph type="title"/>
          </p:nvPr>
        </p:nvSpPr>
        <p:spPr>
          <a:xfrm>
            <a:off x="376737" y="372792"/>
            <a:ext cx="7772400" cy="646331"/>
          </a:xfrm>
        </p:spPr>
        <p:txBody>
          <a:bodyPr/>
          <a:lstStyle/>
          <a:p>
            <a:r>
              <a:rPr lang="en-US" sz="3600" dirty="0">
                <a:solidFill>
                  <a:srgbClr val="C00000"/>
                </a:solidFill>
              </a:rPr>
              <a:t>LESSONS LEARNED</a:t>
            </a:r>
          </a:p>
        </p:txBody>
      </p:sp>
      <p:cxnSp>
        <p:nvCxnSpPr>
          <p:cNvPr id="11" name="Straight Connector 10">
            <a:extLst>
              <a:ext uri="{FF2B5EF4-FFF2-40B4-BE49-F238E27FC236}">
                <a16:creationId xmlns:a16="http://schemas.microsoft.com/office/drawing/2014/main" xmlns="" id="{089B5451-B215-4922-9F56-E19C8B0544DF}"/>
              </a:ext>
            </a:extLst>
          </p:cNvPr>
          <p:cNvCxnSpPr>
            <a:cxnSpLocks/>
          </p:cNvCxnSpPr>
          <p:nvPr/>
        </p:nvCxnSpPr>
        <p:spPr>
          <a:xfrm>
            <a:off x="521254" y="986913"/>
            <a:ext cx="4724400"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04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45834AF-C2AA-4239-89A4-748263E0ED6B}"/>
              </a:ext>
            </a:extLst>
          </p:cNvPr>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152400" y="152400"/>
            <a:ext cx="8839200" cy="6553200"/>
          </a:xfrm>
          <a:prstGeom prst="rect">
            <a:avLst/>
          </a:prstGeom>
        </p:spPr>
      </p:pic>
      <p:sp>
        <p:nvSpPr>
          <p:cNvPr id="12" name="Content Placeholder 2"/>
          <p:cNvSpPr txBox="1">
            <a:spLocks/>
          </p:cNvSpPr>
          <p:nvPr/>
        </p:nvSpPr>
        <p:spPr>
          <a:xfrm>
            <a:off x="376737" y="1348740"/>
            <a:ext cx="8460105" cy="38100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None/>
            </a:pPr>
            <a:endParaRPr lang="en-US" sz="2800" dirty="0">
              <a:solidFill>
                <a:schemeClr val="accent6">
                  <a:lumMod val="50000"/>
                </a:schemeClr>
              </a:solidFill>
            </a:endParaRPr>
          </a:p>
        </p:txBody>
      </p:sp>
      <p:sp>
        <p:nvSpPr>
          <p:cNvPr id="7" name="Content Placeholder 1">
            <a:extLst>
              <a:ext uri="{FF2B5EF4-FFF2-40B4-BE49-F238E27FC236}">
                <a16:creationId xmlns:a16="http://schemas.microsoft.com/office/drawing/2014/main" xmlns="" id="{B9546A25-D18A-4E48-9EB8-C08C4A225F0C}"/>
              </a:ext>
            </a:extLst>
          </p:cNvPr>
          <p:cNvSpPr txBox="1">
            <a:spLocks/>
          </p:cNvSpPr>
          <p:nvPr/>
        </p:nvSpPr>
        <p:spPr>
          <a:xfrm>
            <a:off x="307158" y="1292066"/>
            <a:ext cx="8684442" cy="5239509"/>
          </a:xfrm>
          <a:prstGeom prst="rect">
            <a:avLst/>
          </a:prstGeom>
        </p:spPr>
        <p:txBody>
          <a:bodyPr vert="horz" lIns="91440" tIns="45720" rIns="91440" bIns="45720" rtlCol="0">
            <a:normAutofit fontScale="25000" lnSpcReduction="20000"/>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Font typeface="Arial"/>
              <a:buNone/>
            </a:pPr>
            <a:r>
              <a:rPr lang="en-US" sz="8800" b="1" dirty="0">
                <a:solidFill>
                  <a:srgbClr val="0067B9"/>
                </a:solidFill>
              </a:rPr>
              <a:t>PARTNERSHIPS – </a:t>
            </a:r>
          </a:p>
          <a:p>
            <a:pPr fontAlgn="auto"/>
            <a:r>
              <a:rPr lang="en-US" sz="8800" b="1" dirty="0">
                <a:solidFill>
                  <a:srgbClr val="003366"/>
                </a:solidFill>
              </a:rPr>
              <a:t>The most successful partnerships are formed between multiple parties </a:t>
            </a:r>
            <a:r>
              <a:rPr lang="en-US" sz="8800" dirty="0">
                <a:solidFill>
                  <a:srgbClr val="003366"/>
                </a:solidFill>
              </a:rPr>
              <a:t>(i.e. private sector, government, and local community groups). </a:t>
            </a:r>
          </a:p>
          <a:p>
            <a:pPr fontAlgn="auto"/>
            <a:r>
              <a:rPr lang="en-US" sz="8800" b="1" dirty="0">
                <a:solidFill>
                  <a:srgbClr val="003366"/>
                </a:solidFill>
              </a:rPr>
              <a:t>Periodic partnership reviews and evaluation</a:t>
            </a:r>
            <a:r>
              <a:rPr lang="en-US" sz="8800" dirty="0">
                <a:solidFill>
                  <a:srgbClr val="003366"/>
                </a:solidFill>
              </a:rPr>
              <a:t> can optimize existing partnerships and identify new opportunities to support priorities. </a:t>
            </a:r>
          </a:p>
          <a:p>
            <a:pPr marL="0" indent="0" fontAlgn="auto">
              <a:buNone/>
            </a:pPr>
            <a:endParaRPr lang="en-US" sz="8000" b="1" dirty="0">
              <a:solidFill>
                <a:srgbClr val="0067B9"/>
              </a:solidFill>
            </a:endParaRPr>
          </a:p>
          <a:p>
            <a:pPr marL="0" indent="0" fontAlgn="auto">
              <a:buNone/>
            </a:pPr>
            <a:r>
              <a:rPr lang="en-US" sz="8800" b="1" dirty="0">
                <a:solidFill>
                  <a:srgbClr val="0067B9"/>
                </a:solidFill>
              </a:rPr>
              <a:t>HUMAN WELFARE – </a:t>
            </a:r>
          </a:p>
          <a:p>
            <a:pPr fontAlgn="auto"/>
            <a:r>
              <a:rPr lang="en-US" sz="8800" b="1" dirty="0">
                <a:solidFill>
                  <a:srgbClr val="003366"/>
                </a:solidFill>
              </a:rPr>
              <a:t>Human welfare and gender have become key considerations for traceability, </a:t>
            </a:r>
            <a:r>
              <a:rPr lang="en-US" sz="8800" dirty="0">
                <a:solidFill>
                  <a:srgbClr val="003366"/>
                </a:solidFill>
              </a:rPr>
              <a:t>including the roles of women and men, their working conditions, policies, business environments, and markets. </a:t>
            </a:r>
          </a:p>
          <a:p>
            <a:pPr fontAlgn="auto"/>
            <a:r>
              <a:rPr lang="en-US" sz="8800" dirty="0">
                <a:solidFill>
                  <a:srgbClr val="003366"/>
                </a:solidFill>
              </a:rPr>
              <a:t>eCDT systems can be a </a:t>
            </a:r>
            <a:r>
              <a:rPr lang="en-US" sz="8800" b="1" dirty="0">
                <a:solidFill>
                  <a:srgbClr val="003366"/>
                </a:solidFill>
              </a:rPr>
              <a:t>valuable human welfare tool</a:t>
            </a:r>
            <a:r>
              <a:rPr lang="en-US" sz="8800" dirty="0">
                <a:solidFill>
                  <a:srgbClr val="003366"/>
                </a:solidFill>
              </a:rPr>
              <a:t>.</a:t>
            </a:r>
          </a:p>
          <a:p>
            <a:pPr fontAlgn="auto"/>
            <a:r>
              <a:rPr lang="en-US" sz="8800" dirty="0">
                <a:solidFill>
                  <a:srgbClr val="003366"/>
                </a:solidFill>
              </a:rPr>
              <a:t>If developed holistically,</a:t>
            </a:r>
            <a:r>
              <a:rPr lang="en-US" sz="8800" b="1" dirty="0">
                <a:solidFill>
                  <a:srgbClr val="003366"/>
                </a:solidFill>
              </a:rPr>
              <a:t> eCDT can enable valuable human welfare-related functions, </a:t>
            </a:r>
            <a:r>
              <a:rPr lang="en-US" sz="8800" dirty="0">
                <a:solidFill>
                  <a:srgbClr val="003366"/>
                </a:solidFill>
              </a:rPr>
              <a:t>including non-compliance and abuse alerts.</a:t>
            </a:r>
            <a:endParaRPr lang="en-US" sz="8800" dirty="0"/>
          </a:p>
          <a:p>
            <a:pPr marL="0" indent="0" fontAlgn="auto">
              <a:buFont typeface="Arial"/>
              <a:buNone/>
            </a:pPr>
            <a:endParaRPr lang="en-US" dirty="0"/>
          </a:p>
        </p:txBody>
      </p:sp>
      <p:sp>
        <p:nvSpPr>
          <p:cNvPr id="10" name="Title 7">
            <a:extLst>
              <a:ext uri="{FF2B5EF4-FFF2-40B4-BE49-F238E27FC236}">
                <a16:creationId xmlns:a16="http://schemas.microsoft.com/office/drawing/2014/main" xmlns="" id="{DC3FF9DF-53FF-475E-8B42-3E09F07E1D26}"/>
              </a:ext>
            </a:extLst>
          </p:cNvPr>
          <p:cNvSpPr>
            <a:spLocks noGrp="1"/>
          </p:cNvSpPr>
          <p:nvPr>
            <p:ph type="title"/>
          </p:nvPr>
        </p:nvSpPr>
        <p:spPr>
          <a:xfrm>
            <a:off x="376737" y="372792"/>
            <a:ext cx="7772400" cy="646331"/>
          </a:xfrm>
        </p:spPr>
        <p:txBody>
          <a:bodyPr/>
          <a:lstStyle/>
          <a:p>
            <a:r>
              <a:rPr lang="en-US" sz="3600" dirty="0">
                <a:solidFill>
                  <a:srgbClr val="C00000"/>
                </a:solidFill>
              </a:rPr>
              <a:t>LESSONS LEARNED</a:t>
            </a:r>
          </a:p>
        </p:txBody>
      </p:sp>
      <p:cxnSp>
        <p:nvCxnSpPr>
          <p:cNvPr id="11" name="Straight Connector 10">
            <a:extLst>
              <a:ext uri="{FF2B5EF4-FFF2-40B4-BE49-F238E27FC236}">
                <a16:creationId xmlns:a16="http://schemas.microsoft.com/office/drawing/2014/main" xmlns="" id="{B57FEF52-CCEE-48F1-8BA6-F93DEDE59010}"/>
              </a:ext>
            </a:extLst>
          </p:cNvPr>
          <p:cNvCxnSpPr>
            <a:cxnSpLocks/>
          </p:cNvCxnSpPr>
          <p:nvPr/>
        </p:nvCxnSpPr>
        <p:spPr>
          <a:xfrm>
            <a:off x="521254" y="986913"/>
            <a:ext cx="4724400"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163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2800"/>
            <a:ext cx="3581400" cy="2438401"/>
          </a:xfrm>
          <a:prstGeom prst="rect">
            <a:avLst/>
          </a:prstGeom>
          <a:solidFill>
            <a:schemeClr val="accent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2"/>
          </p:nvPr>
        </p:nvSpPr>
        <p:spPr/>
        <p:txBody>
          <a:bodyPr/>
          <a:lstStyle/>
          <a:p>
            <a:endParaRPr lang="en-US"/>
          </a:p>
        </p:txBody>
      </p:sp>
      <p:sp>
        <p:nvSpPr>
          <p:cNvPr id="12" name="Subtitle 11"/>
          <p:cNvSpPr>
            <a:spLocks noGrp="1"/>
          </p:cNvSpPr>
          <p:nvPr>
            <p:ph type="subTitle" idx="1"/>
          </p:nvPr>
        </p:nvSpPr>
        <p:spPr>
          <a:xfrm>
            <a:off x="304800" y="3489066"/>
            <a:ext cx="6781800" cy="2225934"/>
          </a:xfrm>
        </p:spPr>
        <p:txBody>
          <a:bodyPr>
            <a:normAutofit fontScale="77500" lnSpcReduction="20000"/>
          </a:bodyPr>
          <a:lstStyle/>
          <a:p>
            <a:r>
              <a:rPr lang="en-US" dirty="0"/>
              <a:t>John Parks</a:t>
            </a:r>
          </a:p>
          <a:p>
            <a:r>
              <a:rPr lang="en-US" dirty="0"/>
              <a:t>USAID Oceans, Chief of Party</a:t>
            </a:r>
          </a:p>
          <a:p>
            <a:r>
              <a:rPr lang="en-US" dirty="0"/>
              <a:t>John.Parks@oceans-partnership.org</a:t>
            </a:r>
          </a:p>
          <a:p>
            <a:endParaRPr lang="en-US" dirty="0"/>
          </a:p>
          <a:p>
            <a:r>
              <a:rPr lang="en-US" dirty="0"/>
              <a:t>Cristina </a:t>
            </a:r>
            <a:r>
              <a:rPr lang="en-US" dirty="0" err="1"/>
              <a:t>Vélez</a:t>
            </a:r>
            <a:r>
              <a:rPr lang="en-US" dirty="0"/>
              <a:t> Srinivasan</a:t>
            </a:r>
          </a:p>
          <a:p>
            <a:r>
              <a:rPr lang="en-US" dirty="0"/>
              <a:t>USAID/Regional Development Mission for Asia</a:t>
            </a:r>
          </a:p>
          <a:p>
            <a:r>
              <a:rPr lang="en-US" dirty="0"/>
              <a:t>cvelez@usaid.gov</a:t>
            </a:r>
          </a:p>
        </p:txBody>
      </p:sp>
    </p:spTree>
    <p:extLst>
      <p:ext uri="{BB962C8B-B14F-4D97-AF65-F5344CB8AC3E}">
        <p14:creationId xmlns:p14="http://schemas.microsoft.com/office/powerpoint/2010/main" val="212389403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 y="3733800"/>
            <a:ext cx="8839200" cy="2971800"/>
          </a:xfrm>
          <a:prstGeom prst="rect">
            <a:avLst/>
          </a:prstGeom>
        </p:spPr>
      </p:pic>
      <p:sp>
        <p:nvSpPr>
          <p:cNvPr id="9" name="Content Placeholder 8"/>
          <p:cNvSpPr>
            <a:spLocks noGrp="1"/>
          </p:cNvSpPr>
          <p:nvPr>
            <p:ph idx="1"/>
          </p:nvPr>
        </p:nvSpPr>
        <p:spPr>
          <a:xfrm>
            <a:off x="304800" y="1084072"/>
            <a:ext cx="8686800" cy="2649728"/>
          </a:xfrm>
        </p:spPr>
        <p:txBody>
          <a:bodyPr>
            <a:noAutofit/>
          </a:bodyPr>
          <a:lstStyle/>
          <a:p>
            <a:pPr marL="0" indent="0" algn="ctr">
              <a:buNone/>
            </a:pPr>
            <a:endParaRPr lang="en-US" sz="2800" dirty="0">
              <a:solidFill>
                <a:srgbClr val="002060"/>
              </a:solidFill>
            </a:endParaRPr>
          </a:p>
          <a:p>
            <a:pPr marL="0" indent="0" algn="ctr">
              <a:buNone/>
            </a:pPr>
            <a:r>
              <a:rPr lang="en-US" sz="2800" dirty="0">
                <a:solidFill>
                  <a:srgbClr val="002060"/>
                </a:solidFill>
              </a:rPr>
              <a:t>To combat </a:t>
            </a:r>
            <a:r>
              <a:rPr lang="en-US" sz="2800" b="1" dirty="0">
                <a:solidFill>
                  <a:srgbClr val="002060"/>
                </a:solidFill>
              </a:rPr>
              <a:t>illegal, unreported, and unregulated (IUU) fishing </a:t>
            </a:r>
            <a:r>
              <a:rPr lang="en-US" sz="2800" dirty="0">
                <a:solidFill>
                  <a:srgbClr val="002060"/>
                </a:solidFill>
              </a:rPr>
              <a:t>and seafood fraud, promote </a:t>
            </a:r>
            <a:r>
              <a:rPr lang="en-US" sz="2800" b="1" dirty="0">
                <a:solidFill>
                  <a:srgbClr val="002060"/>
                </a:solidFill>
              </a:rPr>
              <a:t>sustainable fisheries,</a:t>
            </a:r>
            <a:r>
              <a:rPr lang="en-US" sz="2800" dirty="0">
                <a:solidFill>
                  <a:srgbClr val="002060"/>
                </a:solidFill>
              </a:rPr>
              <a:t> and </a:t>
            </a:r>
            <a:r>
              <a:rPr lang="en-US" sz="2800" b="1" dirty="0">
                <a:solidFill>
                  <a:srgbClr val="002060"/>
                </a:solidFill>
              </a:rPr>
              <a:t>conserve marine biodiversity.</a:t>
            </a:r>
          </a:p>
        </p:txBody>
      </p:sp>
      <p:sp>
        <p:nvSpPr>
          <p:cNvPr id="5" name="Footer Placeholder 4"/>
          <p:cNvSpPr>
            <a:spLocks noGrp="1"/>
          </p:cNvSpPr>
          <p:nvPr>
            <p:ph type="ftr" sz="quarter" idx="3"/>
          </p:nvPr>
        </p:nvSpPr>
        <p:spPr/>
        <p:txBody>
          <a:bodyPr/>
          <a:lstStyle/>
          <a:p>
            <a:r>
              <a:rPr lang="en-US" dirty="0">
                <a:solidFill>
                  <a:schemeClr val="bg1"/>
                </a:solidFill>
              </a:rPr>
              <a:t>USAID OCEANS AND FISHERIES PARTNERSHIP</a:t>
            </a:r>
          </a:p>
        </p:txBody>
      </p:sp>
      <p:sp>
        <p:nvSpPr>
          <p:cNvPr id="6" name="Slide Number Placeholder 5"/>
          <p:cNvSpPr>
            <a:spLocks noGrp="1"/>
          </p:cNvSpPr>
          <p:nvPr>
            <p:ph type="sldNum" sz="quarter" idx="4"/>
          </p:nvPr>
        </p:nvSpPr>
        <p:spPr/>
        <p:txBody>
          <a:bodyPr/>
          <a:lstStyle/>
          <a:p>
            <a:fld id="{42782948-4DBE-204D-AB9E-B65E067054AE}" type="slidenum">
              <a:rPr lang="en-US" smtClean="0">
                <a:solidFill>
                  <a:schemeClr val="bg1"/>
                </a:solidFill>
              </a:rPr>
              <a:pPr/>
              <a:t>2</a:t>
            </a:fld>
            <a:endParaRPr lang="en-US">
              <a:solidFill>
                <a:schemeClr val="bg1"/>
              </a:solidFill>
            </a:endParaRPr>
          </a:p>
        </p:txBody>
      </p:sp>
      <p:sp>
        <p:nvSpPr>
          <p:cNvPr id="8" name="Title 7"/>
          <p:cNvSpPr>
            <a:spLocks noGrp="1"/>
          </p:cNvSpPr>
          <p:nvPr>
            <p:ph type="title"/>
          </p:nvPr>
        </p:nvSpPr>
        <p:spPr>
          <a:xfrm>
            <a:off x="533400" y="383113"/>
            <a:ext cx="7772400" cy="707886"/>
          </a:xfrm>
        </p:spPr>
        <p:txBody>
          <a:bodyPr/>
          <a:lstStyle/>
          <a:p>
            <a:r>
              <a:rPr lang="en-US" sz="4000" dirty="0">
                <a:solidFill>
                  <a:srgbClr val="C00000"/>
                </a:solidFill>
              </a:rPr>
              <a:t>PURPOSE</a:t>
            </a:r>
          </a:p>
        </p:txBody>
      </p:sp>
      <p:cxnSp>
        <p:nvCxnSpPr>
          <p:cNvPr id="7" name="Straight Connector 6">
            <a:extLst>
              <a:ext uri="{FF2B5EF4-FFF2-40B4-BE49-F238E27FC236}">
                <a16:creationId xmlns:a16="http://schemas.microsoft.com/office/drawing/2014/main" xmlns="" id="{5A2B598D-C358-460C-B443-0AE71B66FD23}"/>
              </a:ext>
            </a:extLst>
          </p:cNvPr>
          <p:cNvCxnSpPr>
            <a:cxnSpLocks/>
          </p:cNvCxnSpPr>
          <p:nvPr/>
        </p:nvCxnSpPr>
        <p:spPr>
          <a:xfrm>
            <a:off x="626621" y="1084072"/>
            <a:ext cx="2192779"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29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xmlns="" id="{038CF570-C232-4876-8110-4A1A897160F5}"/>
              </a:ext>
            </a:extLst>
          </p:cNvPr>
          <p:cNvSpPr>
            <a:spLocks noGrp="1"/>
          </p:cNvSpPr>
          <p:nvPr>
            <p:ph type="ftr" sz="quarter" idx="3"/>
          </p:nvPr>
        </p:nvSpPr>
        <p:spPr/>
        <p:txBody>
          <a:bodyPr/>
          <a:lstStyle/>
          <a:p>
            <a:r>
              <a:rPr lang="en-US" dirty="0"/>
              <a:t>USAID OCEANS AND FISHERIES PARTNERSHIP</a:t>
            </a:r>
          </a:p>
        </p:txBody>
      </p:sp>
      <p:sp>
        <p:nvSpPr>
          <p:cNvPr id="11" name="Slide Number Placeholder 4">
            <a:extLst>
              <a:ext uri="{FF2B5EF4-FFF2-40B4-BE49-F238E27FC236}">
                <a16:creationId xmlns:a16="http://schemas.microsoft.com/office/drawing/2014/main" xmlns="" id="{C6BB1536-CCA6-445E-A81F-B46E177D05F6}"/>
              </a:ext>
            </a:extLst>
          </p:cNvPr>
          <p:cNvSpPr>
            <a:spLocks noGrp="1"/>
          </p:cNvSpPr>
          <p:nvPr>
            <p:ph type="sldNum" sz="quarter" idx="4"/>
          </p:nvPr>
        </p:nvSpPr>
        <p:spPr/>
        <p:txBody>
          <a:bodyPr/>
          <a:lstStyle/>
          <a:p>
            <a:fld id="{42782948-4DBE-204D-AB9E-B65E067054AE}" type="slidenum">
              <a:rPr lang="en-US" smtClean="0"/>
              <a:pPr/>
              <a:t>3</a:t>
            </a:fld>
            <a:endParaRPr lang="en-US"/>
          </a:p>
        </p:txBody>
      </p:sp>
      <p:sp>
        <p:nvSpPr>
          <p:cNvPr id="2" name="Title 1"/>
          <p:cNvSpPr>
            <a:spLocks noGrp="1"/>
          </p:cNvSpPr>
          <p:nvPr>
            <p:ph type="title"/>
          </p:nvPr>
        </p:nvSpPr>
        <p:spPr>
          <a:xfrm>
            <a:off x="565502" y="394496"/>
            <a:ext cx="7772400" cy="707886"/>
          </a:xfrm>
        </p:spPr>
        <p:txBody>
          <a:bodyPr/>
          <a:lstStyle/>
          <a:p>
            <a:r>
              <a:rPr lang="en-US" sz="4000" dirty="0">
                <a:solidFill>
                  <a:srgbClr val="C00000"/>
                </a:solidFill>
              </a:rPr>
              <a:t>SCOPE</a:t>
            </a:r>
            <a:endParaRPr lang="en-US" sz="4000" b="1" dirty="0">
              <a:solidFill>
                <a:srgbClr val="C00000"/>
              </a:solidFill>
            </a:endParaRPr>
          </a:p>
        </p:txBody>
      </p:sp>
      <p:sp>
        <p:nvSpPr>
          <p:cNvPr id="12" name="Content Placeholder 2"/>
          <p:cNvSpPr txBox="1">
            <a:spLocks/>
          </p:cNvSpPr>
          <p:nvPr/>
        </p:nvSpPr>
        <p:spPr>
          <a:xfrm>
            <a:off x="379095" y="1295400"/>
            <a:ext cx="8460105" cy="38100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None/>
            </a:pPr>
            <a:r>
              <a:rPr lang="en-US" sz="2800" dirty="0">
                <a:solidFill>
                  <a:srgbClr val="002060"/>
                </a:solidFill>
              </a:rPr>
              <a:t>USAID Oceans is a 5-year (May 2015 – May 2020) regional project engaging with the 10 ASEAN and 6 Coral Triangle (CTI-CFF) Member Countries.</a:t>
            </a:r>
          </a:p>
        </p:txBody>
      </p:sp>
      <p:pic>
        <p:nvPicPr>
          <p:cNvPr id="10" name="Picture 9">
            <a:extLst>
              <a:ext uri="{FF2B5EF4-FFF2-40B4-BE49-F238E27FC236}">
                <a16:creationId xmlns:a16="http://schemas.microsoft.com/office/drawing/2014/main" xmlns="" id="{23C6DFA2-9612-4F34-8353-C284D2B73E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356" y="2840187"/>
            <a:ext cx="4215244" cy="3166117"/>
          </a:xfrm>
          <a:prstGeom prst="rect">
            <a:avLst/>
          </a:prstGeom>
        </p:spPr>
      </p:pic>
      <p:pic>
        <p:nvPicPr>
          <p:cNvPr id="13" name="Picture 12">
            <a:extLst>
              <a:ext uri="{FF2B5EF4-FFF2-40B4-BE49-F238E27FC236}">
                <a16:creationId xmlns:a16="http://schemas.microsoft.com/office/drawing/2014/main" xmlns="" id="{D44D7852-DDE7-4F63-AE54-D644EDC6AE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1702" y="3030199"/>
            <a:ext cx="4463698" cy="2786091"/>
          </a:xfrm>
          <a:prstGeom prst="rect">
            <a:avLst/>
          </a:prstGeom>
        </p:spPr>
      </p:pic>
      <p:cxnSp>
        <p:nvCxnSpPr>
          <p:cNvPr id="8" name="Straight Connector 7">
            <a:extLst>
              <a:ext uri="{FF2B5EF4-FFF2-40B4-BE49-F238E27FC236}">
                <a16:creationId xmlns:a16="http://schemas.microsoft.com/office/drawing/2014/main" xmlns="" id="{3DDF8EA9-A566-448C-90EB-6C720E0ECDC3}"/>
              </a:ext>
            </a:extLst>
          </p:cNvPr>
          <p:cNvCxnSpPr>
            <a:cxnSpLocks/>
          </p:cNvCxnSpPr>
          <p:nvPr/>
        </p:nvCxnSpPr>
        <p:spPr>
          <a:xfrm>
            <a:off x="626621" y="1084072"/>
            <a:ext cx="1583179"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98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057400"/>
            <a:ext cx="8649651" cy="3451860"/>
          </a:xfrm>
        </p:spPr>
        <p:txBody>
          <a:bodyPr>
            <a:noAutofit/>
          </a:bodyPr>
          <a:lstStyle/>
          <a:p>
            <a:pPr marL="0" indent="0">
              <a:buNone/>
            </a:pPr>
            <a:r>
              <a:rPr lang="en-US" sz="2200" b="1" dirty="0">
                <a:solidFill>
                  <a:srgbClr val="002060"/>
                </a:solidFill>
              </a:rPr>
              <a:t>Objective 1: </a:t>
            </a:r>
            <a:r>
              <a:rPr lang="en-US" sz="2200" dirty="0">
                <a:solidFill>
                  <a:srgbClr val="002060"/>
                </a:solidFill>
              </a:rPr>
              <a:t> </a:t>
            </a:r>
            <a:r>
              <a:rPr lang="en-US" sz="2200" dirty="0">
                <a:solidFill>
                  <a:schemeClr val="tx2">
                    <a:lumMod val="60000"/>
                    <a:lumOff val="40000"/>
                  </a:schemeClr>
                </a:solidFill>
              </a:rPr>
              <a:t>Develop a financially sustainable regional electronic catch documentation and traceability (</a:t>
            </a:r>
            <a:r>
              <a:rPr lang="en-US" sz="2200" dirty="0" err="1">
                <a:solidFill>
                  <a:schemeClr val="tx2">
                    <a:lumMod val="60000"/>
                    <a:lumOff val="40000"/>
                  </a:schemeClr>
                </a:solidFill>
              </a:rPr>
              <a:t>eCDT</a:t>
            </a:r>
            <a:r>
              <a:rPr lang="en-US" sz="2200" dirty="0">
                <a:solidFill>
                  <a:schemeClr val="tx2">
                    <a:lumMod val="60000"/>
                    <a:lumOff val="40000"/>
                  </a:schemeClr>
                </a:solidFill>
              </a:rPr>
              <a:t>) system </a:t>
            </a:r>
            <a:r>
              <a:rPr lang="en-US" sz="2200" dirty="0">
                <a:solidFill>
                  <a:srgbClr val="002060"/>
                </a:solidFill>
              </a:rPr>
              <a:t>to combat IUU fishing and seafood fraud in areas where sustainable fisheries management planning is being conducted.</a:t>
            </a:r>
          </a:p>
          <a:p>
            <a:pPr marL="0" indent="0">
              <a:buNone/>
            </a:pPr>
            <a:r>
              <a:rPr lang="en-US" sz="2200" b="1" dirty="0">
                <a:solidFill>
                  <a:srgbClr val="002060"/>
                </a:solidFill>
              </a:rPr>
              <a:t>Objective 2: </a:t>
            </a:r>
            <a:r>
              <a:rPr lang="en-US" sz="2200" dirty="0">
                <a:solidFill>
                  <a:srgbClr val="002060"/>
                </a:solidFill>
              </a:rPr>
              <a:t> Expand the use of </a:t>
            </a:r>
            <a:r>
              <a:rPr lang="en-US" sz="2200" dirty="0" err="1">
                <a:solidFill>
                  <a:srgbClr val="002060"/>
                </a:solidFill>
              </a:rPr>
              <a:t>eCDT</a:t>
            </a:r>
            <a:r>
              <a:rPr lang="en-US" sz="2200" dirty="0">
                <a:solidFill>
                  <a:srgbClr val="002060"/>
                </a:solidFill>
              </a:rPr>
              <a:t> systems at </a:t>
            </a:r>
            <a:r>
              <a:rPr lang="en-US" sz="2200" dirty="0">
                <a:solidFill>
                  <a:schemeClr val="tx2">
                    <a:lumMod val="60000"/>
                    <a:lumOff val="40000"/>
                  </a:schemeClr>
                </a:solidFill>
              </a:rPr>
              <a:t>priority marine biodiversity conservation areas </a:t>
            </a:r>
            <a:r>
              <a:rPr lang="en-US" sz="2200" dirty="0">
                <a:solidFill>
                  <a:srgbClr val="002060"/>
                </a:solidFill>
              </a:rPr>
              <a:t>within the ASEAN/CTI-CFF region.</a:t>
            </a:r>
          </a:p>
          <a:p>
            <a:pPr marL="0" indent="0">
              <a:buNone/>
            </a:pPr>
            <a:r>
              <a:rPr lang="en-US" sz="2200" b="1" dirty="0">
                <a:solidFill>
                  <a:srgbClr val="002060"/>
                </a:solidFill>
              </a:rPr>
              <a:t>Objective 3:  </a:t>
            </a:r>
            <a:r>
              <a:rPr lang="en-US" sz="2200" dirty="0">
                <a:solidFill>
                  <a:schemeClr val="tx2">
                    <a:lumMod val="60000"/>
                    <a:lumOff val="40000"/>
                  </a:schemeClr>
                </a:solidFill>
              </a:rPr>
              <a:t>Strengthen the human and institutional capacity of regional organizations </a:t>
            </a:r>
            <a:r>
              <a:rPr lang="en-US" sz="2200" dirty="0">
                <a:solidFill>
                  <a:srgbClr val="002060"/>
                </a:solidFill>
              </a:rPr>
              <a:t>to conserve marine biodiversity through eCDT and sustainable fisheries management to combat IUU fishing and seafood fraud.</a:t>
            </a:r>
          </a:p>
          <a:p>
            <a:pPr marL="0" indent="0">
              <a:buNone/>
            </a:pPr>
            <a:r>
              <a:rPr lang="en-US" sz="2200" b="1" dirty="0">
                <a:solidFill>
                  <a:srgbClr val="002060"/>
                </a:solidFill>
              </a:rPr>
              <a:t>Objective 4:  </a:t>
            </a:r>
            <a:r>
              <a:rPr lang="en-US" sz="2200" dirty="0">
                <a:solidFill>
                  <a:schemeClr val="tx2">
                    <a:lumMod val="60000"/>
                    <a:lumOff val="40000"/>
                  </a:schemeClr>
                </a:solidFill>
              </a:rPr>
              <a:t>Enhance public-private partnerships </a:t>
            </a:r>
            <a:r>
              <a:rPr lang="en-US" sz="2200" dirty="0">
                <a:solidFill>
                  <a:srgbClr val="002060"/>
                </a:solidFill>
              </a:rPr>
              <a:t>to conserve biodiversity, promote sustainable fisheries, and combat IUU fishing.</a:t>
            </a:r>
          </a:p>
          <a:p>
            <a:pPr marL="0" indent="0">
              <a:buNone/>
            </a:pPr>
            <a:endParaRPr lang="en-US" sz="1600" dirty="0"/>
          </a:p>
        </p:txBody>
      </p:sp>
      <p:sp>
        <p:nvSpPr>
          <p:cNvPr id="8" name="Footer Placeholder 3">
            <a:extLst>
              <a:ext uri="{FF2B5EF4-FFF2-40B4-BE49-F238E27FC236}">
                <a16:creationId xmlns:a16="http://schemas.microsoft.com/office/drawing/2014/main" xmlns="" id="{A3FA87C7-0B6C-4356-8C2C-91EEE071B95E}"/>
              </a:ext>
            </a:extLst>
          </p:cNvPr>
          <p:cNvSpPr>
            <a:spLocks noGrp="1"/>
          </p:cNvSpPr>
          <p:nvPr>
            <p:ph type="ftr" sz="quarter" idx="3"/>
          </p:nvPr>
        </p:nvSpPr>
        <p:spPr/>
        <p:txBody>
          <a:bodyPr/>
          <a:lstStyle/>
          <a:p>
            <a:r>
              <a:rPr lang="en-US" dirty="0"/>
              <a:t>USAID OCEANS AND FISHERIES PARTNERSHIP</a:t>
            </a:r>
          </a:p>
        </p:txBody>
      </p:sp>
      <p:sp>
        <p:nvSpPr>
          <p:cNvPr id="6" name="Slide Number Placeholder 5"/>
          <p:cNvSpPr>
            <a:spLocks noGrp="1"/>
          </p:cNvSpPr>
          <p:nvPr>
            <p:ph type="sldNum" sz="quarter" idx="4"/>
          </p:nvPr>
        </p:nvSpPr>
        <p:spPr/>
        <p:txBody>
          <a:bodyPr/>
          <a:lstStyle/>
          <a:p>
            <a:fld id="{FBF397DE-2738-3A40-864D-CCEF8910C43A}" type="slidenum">
              <a:rPr lang="en-US" smtClean="0"/>
              <a:pPr/>
              <a:t>4</a:t>
            </a:fld>
            <a:endParaRPr lang="en-US"/>
          </a:p>
        </p:txBody>
      </p:sp>
      <p:sp>
        <p:nvSpPr>
          <p:cNvPr id="2" name="Title 1"/>
          <p:cNvSpPr>
            <a:spLocks noGrp="1"/>
          </p:cNvSpPr>
          <p:nvPr>
            <p:ph type="title"/>
          </p:nvPr>
        </p:nvSpPr>
        <p:spPr>
          <a:xfrm>
            <a:off x="457200" y="394140"/>
            <a:ext cx="7772400" cy="707886"/>
          </a:xfrm>
        </p:spPr>
        <p:txBody>
          <a:bodyPr/>
          <a:lstStyle/>
          <a:p>
            <a:r>
              <a:rPr lang="en-US" sz="4000" dirty="0">
                <a:solidFill>
                  <a:srgbClr val="C00000"/>
                </a:solidFill>
              </a:rPr>
              <a:t>OVERVIEW</a:t>
            </a:r>
            <a:endParaRPr lang="en-US" sz="4000" b="1" dirty="0">
              <a:solidFill>
                <a:srgbClr val="C00000"/>
              </a:solidFill>
            </a:endParaRPr>
          </a:p>
        </p:txBody>
      </p:sp>
      <p:sp>
        <p:nvSpPr>
          <p:cNvPr id="12" name="Content Placeholder 2"/>
          <p:cNvSpPr txBox="1">
            <a:spLocks/>
          </p:cNvSpPr>
          <p:nvPr/>
        </p:nvSpPr>
        <p:spPr>
          <a:xfrm>
            <a:off x="379094" y="1447800"/>
            <a:ext cx="8460105" cy="38100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None/>
            </a:pPr>
            <a:r>
              <a:rPr lang="en-US" sz="2800" dirty="0">
                <a:solidFill>
                  <a:schemeClr val="accent6">
                    <a:lumMod val="50000"/>
                  </a:schemeClr>
                </a:solidFill>
              </a:rPr>
              <a:t>USAID Oceans Project focuses on 4 primary objectives:</a:t>
            </a:r>
          </a:p>
        </p:txBody>
      </p:sp>
      <p:cxnSp>
        <p:nvCxnSpPr>
          <p:cNvPr id="7" name="Straight Connector 6">
            <a:extLst>
              <a:ext uri="{FF2B5EF4-FFF2-40B4-BE49-F238E27FC236}">
                <a16:creationId xmlns:a16="http://schemas.microsoft.com/office/drawing/2014/main" xmlns="" id="{4F67CB61-3CC2-4F03-955C-909CEBE2DB07}"/>
              </a:ext>
            </a:extLst>
          </p:cNvPr>
          <p:cNvCxnSpPr>
            <a:cxnSpLocks/>
          </p:cNvCxnSpPr>
          <p:nvPr/>
        </p:nvCxnSpPr>
        <p:spPr>
          <a:xfrm>
            <a:off x="609600" y="1084072"/>
            <a:ext cx="2362200"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46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65083" y="1295400"/>
            <a:ext cx="8306104" cy="4996934"/>
          </a:xfrm>
        </p:spPr>
        <p:txBody>
          <a:bodyPr>
            <a:noAutofit/>
          </a:bodyPr>
          <a:lstStyle/>
          <a:p>
            <a:pPr marL="0" indent="0">
              <a:buNone/>
            </a:pPr>
            <a:r>
              <a:rPr lang="en-US" sz="2800" dirty="0">
                <a:solidFill>
                  <a:srgbClr val="002060"/>
                </a:solidFill>
              </a:rPr>
              <a:t>USAID Oceans aims to improve marine biodiversity conservation and increase the sustainability of Asia-Pacific’s international seafood trade through four strategies:</a:t>
            </a:r>
          </a:p>
        </p:txBody>
      </p:sp>
      <p:sp>
        <p:nvSpPr>
          <p:cNvPr id="8" name="Title 7"/>
          <p:cNvSpPr>
            <a:spLocks noGrp="1"/>
          </p:cNvSpPr>
          <p:nvPr>
            <p:ph type="title"/>
          </p:nvPr>
        </p:nvSpPr>
        <p:spPr>
          <a:xfrm>
            <a:off x="465083" y="408396"/>
            <a:ext cx="7772400" cy="707886"/>
          </a:xfrm>
        </p:spPr>
        <p:txBody>
          <a:bodyPr/>
          <a:lstStyle/>
          <a:p>
            <a:r>
              <a:rPr lang="en-US" sz="4000" dirty="0">
                <a:solidFill>
                  <a:srgbClr val="C00000"/>
                </a:solidFill>
              </a:rPr>
              <a:t>PRIMARY STRATEGIES</a:t>
            </a:r>
          </a:p>
        </p:txBody>
      </p:sp>
      <p:pic>
        <p:nvPicPr>
          <p:cNvPr id="2" name="Picture 1"/>
          <p:cNvPicPr>
            <a:picLocks noChangeAspect="1"/>
          </p:cNvPicPr>
          <p:nvPr/>
        </p:nvPicPr>
        <p:blipFill>
          <a:blip r:embed="rId3"/>
          <a:stretch>
            <a:fillRect/>
          </a:stretch>
        </p:blipFill>
        <p:spPr>
          <a:xfrm>
            <a:off x="152400" y="3429000"/>
            <a:ext cx="8839200" cy="2519742"/>
          </a:xfrm>
          <a:prstGeom prst="rect">
            <a:avLst/>
          </a:prstGeom>
        </p:spPr>
      </p:pic>
      <p:sp>
        <p:nvSpPr>
          <p:cNvPr id="13" name="Footer Placeholder 4">
            <a:extLst>
              <a:ext uri="{FF2B5EF4-FFF2-40B4-BE49-F238E27FC236}">
                <a16:creationId xmlns:a16="http://schemas.microsoft.com/office/drawing/2014/main" xmlns="" id="{2030027D-54C9-4C1B-ADF6-47BDCD4F10E9}"/>
              </a:ext>
            </a:extLst>
          </p:cNvPr>
          <p:cNvSpPr>
            <a:spLocks noGrp="1"/>
          </p:cNvSpPr>
          <p:nvPr>
            <p:ph type="ftr" sz="quarter" idx="3"/>
          </p:nvPr>
        </p:nvSpPr>
        <p:spPr>
          <a:xfrm>
            <a:off x="2743200" y="6459378"/>
            <a:ext cx="3962400" cy="307777"/>
          </a:xfrm>
        </p:spPr>
        <p:txBody>
          <a:bodyPr/>
          <a:lstStyle/>
          <a:p>
            <a:r>
              <a:rPr lang="en-US" dirty="0"/>
              <a:t>USAID OCEANS AND FISHERIES PARTNERSHIP</a:t>
            </a:r>
          </a:p>
        </p:txBody>
      </p:sp>
      <p:sp>
        <p:nvSpPr>
          <p:cNvPr id="14" name="Slide Number Placeholder 5">
            <a:extLst>
              <a:ext uri="{FF2B5EF4-FFF2-40B4-BE49-F238E27FC236}">
                <a16:creationId xmlns:a16="http://schemas.microsoft.com/office/drawing/2014/main" xmlns="" id="{1C7E36C3-E4DB-4A82-888E-0FF71FD3DF1F}"/>
              </a:ext>
            </a:extLst>
          </p:cNvPr>
          <p:cNvSpPr>
            <a:spLocks noGrp="1"/>
          </p:cNvSpPr>
          <p:nvPr>
            <p:ph type="sldNum" sz="quarter" idx="4"/>
          </p:nvPr>
        </p:nvSpPr>
        <p:spPr>
          <a:xfrm>
            <a:off x="6858000" y="6459379"/>
            <a:ext cx="2133600" cy="307777"/>
          </a:xfrm>
        </p:spPr>
        <p:txBody>
          <a:bodyPr/>
          <a:lstStyle/>
          <a:p>
            <a:fld id="{42782948-4DBE-204D-AB9E-B65E067054AE}" type="slidenum">
              <a:rPr lang="en-US" smtClean="0"/>
              <a:pPr/>
              <a:t>5</a:t>
            </a:fld>
            <a:endParaRPr lang="en-US"/>
          </a:p>
        </p:txBody>
      </p:sp>
      <p:cxnSp>
        <p:nvCxnSpPr>
          <p:cNvPr id="7" name="Straight Connector 6">
            <a:extLst>
              <a:ext uri="{FF2B5EF4-FFF2-40B4-BE49-F238E27FC236}">
                <a16:creationId xmlns:a16="http://schemas.microsoft.com/office/drawing/2014/main" xmlns="" id="{D577A605-5BEE-4F58-84FE-F9F7A964FA47}"/>
              </a:ext>
            </a:extLst>
          </p:cNvPr>
          <p:cNvCxnSpPr>
            <a:cxnSpLocks/>
          </p:cNvCxnSpPr>
          <p:nvPr/>
        </p:nvCxnSpPr>
        <p:spPr>
          <a:xfrm>
            <a:off x="609600" y="1084072"/>
            <a:ext cx="4724400"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66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ECF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38B7D8E-50B9-45F5-B658-A410505340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399" y="1223279"/>
            <a:ext cx="8839201" cy="5055908"/>
          </a:xfrm>
          <a:prstGeom prst="rect">
            <a:avLst/>
          </a:prstGeom>
        </p:spPr>
      </p:pic>
      <p:sp>
        <p:nvSpPr>
          <p:cNvPr id="5" name="Footer Placeholder 4"/>
          <p:cNvSpPr>
            <a:spLocks noGrp="1"/>
          </p:cNvSpPr>
          <p:nvPr>
            <p:ph type="ftr" sz="quarter" idx="3"/>
          </p:nvPr>
        </p:nvSpPr>
        <p:spPr/>
        <p:txBody>
          <a:bodyPr/>
          <a:lstStyle/>
          <a:p>
            <a:r>
              <a:rPr lang="en-US" dirty="0"/>
              <a:t>USAID OCEANS AND FISHERIES PARTNERSHIP</a:t>
            </a:r>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a:p>
        </p:txBody>
      </p:sp>
      <p:sp>
        <p:nvSpPr>
          <p:cNvPr id="7" name="Title 6"/>
          <p:cNvSpPr>
            <a:spLocks noGrp="1"/>
          </p:cNvSpPr>
          <p:nvPr>
            <p:ph type="title"/>
          </p:nvPr>
        </p:nvSpPr>
        <p:spPr>
          <a:xfrm>
            <a:off x="609600" y="533400"/>
            <a:ext cx="7772400" cy="707886"/>
          </a:xfrm>
        </p:spPr>
        <p:txBody>
          <a:bodyPr/>
          <a:lstStyle/>
          <a:p>
            <a:r>
              <a:rPr lang="en-US" sz="4000" dirty="0">
                <a:solidFill>
                  <a:srgbClr val="C00000"/>
                </a:solidFill>
              </a:rPr>
              <a:t>LEARNING &amp; EXPANSION SITES</a:t>
            </a:r>
          </a:p>
        </p:txBody>
      </p:sp>
      <p:graphicFrame>
        <p:nvGraphicFramePr>
          <p:cNvPr id="9" name="Table 8"/>
          <p:cNvGraphicFramePr>
            <a:graphicFrameLocks noGrp="1"/>
          </p:cNvGraphicFramePr>
          <p:nvPr>
            <p:extLst>
              <p:ext uri="{D42A27DB-BD31-4B8C-83A1-F6EECF244321}">
                <p14:modId xmlns:p14="http://schemas.microsoft.com/office/powerpoint/2010/main" val="2703959398"/>
              </p:ext>
            </p:extLst>
          </p:nvPr>
        </p:nvGraphicFramePr>
        <p:xfrm>
          <a:off x="809652" y="1711572"/>
          <a:ext cx="7524696" cy="3434855"/>
        </p:xfrm>
        <a:graphic>
          <a:graphicData uri="http://schemas.openxmlformats.org/drawingml/2006/table">
            <a:tbl>
              <a:tblPr firstRow="1" bandRow="1">
                <a:tableStyleId>{5C22544A-7EE6-4342-B048-85BDC9FD1C3A}</a:tableStyleId>
              </a:tblPr>
              <a:tblGrid>
                <a:gridCol w="2502508">
                  <a:extLst>
                    <a:ext uri="{9D8B030D-6E8A-4147-A177-3AD203B41FA5}">
                      <a16:colId xmlns:a16="http://schemas.microsoft.com/office/drawing/2014/main" xmlns="" val="1680567211"/>
                    </a:ext>
                  </a:extLst>
                </a:gridCol>
                <a:gridCol w="2519680">
                  <a:extLst>
                    <a:ext uri="{9D8B030D-6E8A-4147-A177-3AD203B41FA5}">
                      <a16:colId xmlns:a16="http://schemas.microsoft.com/office/drawing/2014/main" xmlns="" val="477579590"/>
                    </a:ext>
                  </a:extLst>
                </a:gridCol>
                <a:gridCol w="2502508">
                  <a:extLst>
                    <a:ext uri="{9D8B030D-6E8A-4147-A177-3AD203B41FA5}">
                      <a16:colId xmlns:a16="http://schemas.microsoft.com/office/drawing/2014/main" xmlns="" val="889223274"/>
                    </a:ext>
                  </a:extLst>
                </a:gridCol>
              </a:tblGrid>
              <a:tr h="392555">
                <a:tc>
                  <a:txBody>
                    <a:bodyPr/>
                    <a:lstStyle/>
                    <a:p>
                      <a:r>
                        <a:rPr lang="en-US" dirty="0"/>
                        <a:t>Learning Sites</a:t>
                      </a:r>
                    </a:p>
                  </a:txBody>
                  <a:tcPr>
                    <a:solidFill>
                      <a:schemeClr val="accent1">
                        <a:lumMod val="75000"/>
                        <a:alpha val="91000"/>
                      </a:schemeClr>
                    </a:solidFill>
                  </a:tcPr>
                </a:tc>
                <a:tc>
                  <a:txBody>
                    <a:bodyPr/>
                    <a:lstStyle/>
                    <a:p>
                      <a:r>
                        <a:rPr lang="en-US" dirty="0"/>
                        <a:t>Expansion Sites -</a:t>
                      </a:r>
                      <a:r>
                        <a:rPr lang="en-US" baseline="0" dirty="0"/>
                        <a:t> </a:t>
                      </a:r>
                      <a:r>
                        <a:rPr lang="en-US" dirty="0"/>
                        <a:t>1</a:t>
                      </a:r>
                    </a:p>
                  </a:txBody>
                  <a:tcPr>
                    <a:solidFill>
                      <a:schemeClr val="accent1">
                        <a:lumMod val="75000"/>
                        <a:alpha val="91000"/>
                      </a:schemeClr>
                    </a:solidFill>
                  </a:tcPr>
                </a:tc>
                <a:tc>
                  <a:txBody>
                    <a:bodyPr/>
                    <a:lstStyle/>
                    <a:p>
                      <a:r>
                        <a:rPr lang="en-US" dirty="0"/>
                        <a:t>Expansion</a:t>
                      </a:r>
                      <a:r>
                        <a:rPr lang="en-US" baseline="0" dirty="0"/>
                        <a:t> Sites - 2</a:t>
                      </a:r>
                      <a:endParaRPr lang="en-US" dirty="0"/>
                    </a:p>
                  </a:txBody>
                  <a:tcPr>
                    <a:solidFill>
                      <a:schemeClr val="accent1">
                        <a:lumMod val="75000"/>
                        <a:alpha val="91000"/>
                      </a:schemeClr>
                    </a:solidFill>
                  </a:tcPr>
                </a:tc>
                <a:extLst>
                  <a:ext uri="{0D108BD9-81ED-4DB2-BD59-A6C34878D82A}">
                    <a16:rowId xmlns:a16="http://schemas.microsoft.com/office/drawing/2014/main" xmlns="" val="2348487169"/>
                  </a:ext>
                </a:extLst>
              </a:tr>
              <a:tr h="3042300">
                <a:tc>
                  <a:txBody>
                    <a:bodyPr/>
                    <a:lstStyle/>
                    <a:p>
                      <a:r>
                        <a:rPr lang="en-US" b="1" dirty="0">
                          <a:solidFill>
                            <a:schemeClr val="accent5">
                              <a:lumMod val="50000"/>
                            </a:schemeClr>
                          </a:solidFill>
                        </a:rPr>
                        <a:t>Bitung,</a:t>
                      </a:r>
                      <a:r>
                        <a:rPr lang="en-US" b="1" baseline="0" dirty="0">
                          <a:solidFill>
                            <a:schemeClr val="accent5">
                              <a:lumMod val="50000"/>
                            </a:schemeClr>
                          </a:solidFill>
                        </a:rPr>
                        <a:t> </a:t>
                      </a:r>
                    </a:p>
                    <a:p>
                      <a:r>
                        <a:rPr lang="en-US" b="1" baseline="0" dirty="0">
                          <a:solidFill>
                            <a:schemeClr val="accent5">
                              <a:lumMod val="50000"/>
                            </a:schemeClr>
                          </a:solidFill>
                        </a:rPr>
                        <a:t>Indonesia</a:t>
                      </a:r>
                      <a:endParaRPr lang="en-US" b="0" baseline="0" dirty="0">
                        <a:solidFill>
                          <a:schemeClr val="accent5">
                            <a:lumMod val="50000"/>
                          </a:schemeClr>
                        </a:solidFill>
                      </a:endParaRPr>
                    </a:p>
                    <a:p>
                      <a:r>
                        <a:rPr lang="en-US" b="0" i="1" baseline="0" dirty="0">
                          <a:solidFill>
                            <a:schemeClr val="accent5">
                              <a:lumMod val="50000"/>
                            </a:schemeClr>
                          </a:solidFill>
                        </a:rPr>
                        <a:t>(FMA 716)</a:t>
                      </a:r>
                    </a:p>
                    <a:p>
                      <a:endParaRPr lang="en-US" b="0" baseline="0" dirty="0">
                        <a:solidFill>
                          <a:schemeClr val="accent5">
                            <a:lumMod val="50000"/>
                          </a:schemeClr>
                        </a:solidFill>
                      </a:endParaRPr>
                    </a:p>
                    <a:p>
                      <a:r>
                        <a:rPr lang="en-US" b="1" baseline="0" dirty="0">
                          <a:solidFill>
                            <a:schemeClr val="accent5">
                              <a:lumMod val="50000"/>
                            </a:schemeClr>
                          </a:solidFill>
                        </a:rPr>
                        <a:t>General Santos, Philippines</a:t>
                      </a:r>
                    </a:p>
                    <a:p>
                      <a:r>
                        <a:rPr lang="en-US" b="0" i="1" baseline="0" dirty="0">
                          <a:solidFill>
                            <a:schemeClr val="accent5">
                              <a:lumMod val="50000"/>
                            </a:schemeClr>
                          </a:solidFill>
                        </a:rPr>
                        <a:t>(</a:t>
                      </a:r>
                      <a:r>
                        <a:rPr lang="en-US" b="0" i="1" baseline="0" dirty="0" err="1">
                          <a:solidFill>
                            <a:schemeClr val="accent5">
                              <a:lumMod val="50000"/>
                            </a:schemeClr>
                          </a:solidFill>
                        </a:rPr>
                        <a:t>Sarangani</a:t>
                      </a:r>
                      <a:r>
                        <a:rPr lang="en-US" b="0" i="1" baseline="0" dirty="0">
                          <a:solidFill>
                            <a:schemeClr val="accent5">
                              <a:lumMod val="50000"/>
                            </a:schemeClr>
                          </a:solidFill>
                        </a:rPr>
                        <a:t> Bay Protected Seascape and surrounding EEZ waters)</a:t>
                      </a:r>
                      <a:endParaRPr lang="en-US" b="0" i="1" dirty="0">
                        <a:solidFill>
                          <a:schemeClr val="accent5">
                            <a:lumMod val="50000"/>
                          </a:schemeClr>
                        </a:solidFill>
                      </a:endParaRPr>
                    </a:p>
                  </a:txBody>
                  <a:tcPr anchor="ctr">
                    <a:solidFill>
                      <a:schemeClr val="accent1">
                        <a:tint val="40000"/>
                        <a:alpha val="91000"/>
                      </a:schemeClr>
                    </a:solidFill>
                  </a:tcPr>
                </a:tc>
                <a:tc>
                  <a:txBody>
                    <a:bodyPr/>
                    <a:lstStyle/>
                    <a:p>
                      <a:r>
                        <a:rPr lang="en-US" b="1" dirty="0">
                          <a:solidFill>
                            <a:schemeClr val="accent5">
                              <a:lumMod val="50000"/>
                            </a:schemeClr>
                          </a:solidFill>
                        </a:rPr>
                        <a:t>Thailand </a:t>
                      </a:r>
                    </a:p>
                    <a:p>
                      <a:r>
                        <a:rPr lang="en-US" b="0" i="1" dirty="0">
                          <a:solidFill>
                            <a:schemeClr val="accent5">
                              <a:lumMod val="50000"/>
                            </a:schemeClr>
                          </a:solidFill>
                        </a:rPr>
                        <a:t>(Songkhla)</a:t>
                      </a:r>
                      <a:endParaRPr lang="en-US" b="0" i="1" baseline="0" dirty="0">
                        <a:solidFill>
                          <a:schemeClr val="accent5">
                            <a:lumMod val="50000"/>
                          </a:schemeClr>
                        </a:solidFill>
                      </a:endParaRPr>
                    </a:p>
                    <a:p>
                      <a:endParaRPr lang="en-US" b="0" baseline="0" dirty="0">
                        <a:solidFill>
                          <a:schemeClr val="accent5">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chemeClr val="accent5">
                              <a:lumMod val="50000"/>
                            </a:schemeClr>
                          </a:solidFill>
                        </a:rPr>
                        <a:t>Malaysia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1" baseline="0" dirty="0">
                          <a:solidFill>
                            <a:schemeClr val="accent5">
                              <a:lumMod val="50000"/>
                            </a:schemeClr>
                          </a:solidFill>
                        </a:rPr>
                        <a:t>(Kelantan; Sabah)</a:t>
                      </a:r>
                      <a:endParaRPr lang="en-US" b="1" i="1" baseline="0" dirty="0">
                        <a:solidFill>
                          <a:schemeClr val="accent5">
                            <a:lumMod val="50000"/>
                          </a:schemeClr>
                        </a:solidFill>
                      </a:endParaRPr>
                    </a:p>
                    <a:p>
                      <a:endParaRPr lang="en-US" b="1" baseline="0" dirty="0">
                        <a:solidFill>
                          <a:schemeClr val="accent5">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accent5">
                              <a:lumMod val="50000"/>
                            </a:schemeClr>
                          </a:solidFill>
                        </a:rPr>
                        <a:t>Vietnam</a:t>
                      </a:r>
                      <a:r>
                        <a:rPr lang="en-US" b="0" dirty="0">
                          <a:solidFill>
                            <a:schemeClr val="accent5">
                              <a:lumMod val="50000"/>
                            </a:schemeClr>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solidFill>
                            <a:schemeClr val="accent5">
                              <a:lumMod val="50000"/>
                            </a:schemeClr>
                          </a:solidFill>
                        </a:rPr>
                        <a:t>(</a:t>
                      </a:r>
                      <a:r>
                        <a:rPr lang="en-US" b="0" i="1" dirty="0" err="1">
                          <a:solidFill>
                            <a:schemeClr val="accent5">
                              <a:lumMod val="50000"/>
                            </a:schemeClr>
                          </a:solidFill>
                        </a:rPr>
                        <a:t>Nha</a:t>
                      </a:r>
                      <a:r>
                        <a:rPr lang="en-US" b="0" i="1" dirty="0">
                          <a:solidFill>
                            <a:schemeClr val="accent5">
                              <a:lumMod val="50000"/>
                            </a:schemeClr>
                          </a:solidFill>
                        </a:rPr>
                        <a:t> Trang)</a:t>
                      </a:r>
                      <a:endParaRPr lang="en-US" b="1" i="1" baseline="0" dirty="0">
                        <a:solidFill>
                          <a:schemeClr val="accent5">
                            <a:lumMod val="50000"/>
                          </a:schemeClr>
                        </a:solidFill>
                      </a:endParaRPr>
                    </a:p>
                  </a:txBody>
                  <a:tcPr anchor="ctr">
                    <a:solidFill>
                      <a:schemeClr val="accent1">
                        <a:tint val="40000"/>
                        <a:alpha val="91000"/>
                      </a:schemeClr>
                    </a:solidFill>
                  </a:tcPr>
                </a:tc>
                <a:tc>
                  <a:txBody>
                    <a:bodyPr/>
                    <a:lstStyle/>
                    <a:p>
                      <a:r>
                        <a:rPr lang="en-US" b="1" dirty="0">
                          <a:solidFill>
                            <a:schemeClr val="accent5">
                              <a:lumMod val="50000"/>
                            </a:schemeClr>
                          </a:solidFill>
                        </a:rPr>
                        <a:t>Cambodia</a:t>
                      </a:r>
                    </a:p>
                    <a:p>
                      <a:r>
                        <a:rPr lang="en-US" b="1" dirty="0">
                          <a:solidFill>
                            <a:schemeClr val="accent5">
                              <a:lumMod val="50000"/>
                            </a:schemeClr>
                          </a:solidFill>
                        </a:rPr>
                        <a:t>Myanmar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accent5">
                              <a:lumMod val="50000"/>
                            </a:schemeClr>
                          </a:solidFill>
                        </a:rPr>
                        <a:t>Lao PDR</a:t>
                      </a:r>
                    </a:p>
                    <a:p>
                      <a:endParaRPr lang="en-US" b="1" dirty="0">
                        <a:solidFill>
                          <a:schemeClr val="accent5">
                            <a:lumMod val="50000"/>
                          </a:schemeClr>
                        </a:solidFill>
                      </a:endParaRPr>
                    </a:p>
                    <a:p>
                      <a:r>
                        <a:rPr lang="en-US" b="1" dirty="0">
                          <a:solidFill>
                            <a:schemeClr val="accent5">
                              <a:lumMod val="50000"/>
                            </a:schemeClr>
                          </a:solidFill>
                        </a:rPr>
                        <a:t>Brunei Darussalam</a:t>
                      </a:r>
                    </a:p>
                    <a:p>
                      <a:r>
                        <a:rPr lang="en-US" b="1" dirty="0">
                          <a:solidFill>
                            <a:schemeClr val="accent5">
                              <a:lumMod val="50000"/>
                            </a:schemeClr>
                          </a:solidFill>
                        </a:rPr>
                        <a:t>Singapore</a:t>
                      </a:r>
                    </a:p>
                    <a:p>
                      <a:endParaRPr lang="en-US" b="1" dirty="0">
                        <a:solidFill>
                          <a:schemeClr val="accent5">
                            <a:lumMod val="50000"/>
                          </a:schemeClr>
                        </a:solidFill>
                      </a:endParaRPr>
                    </a:p>
                    <a:p>
                      <a:r>
                        <a:rPr lang="en-US" b="1" dirty="0">
                          <a:solidFill>
                            <a:schemeClr val="accent5">
                              <a:lumMod val="50000"/>
                            </a:schemeClr>
                          </a:solidFill>
                        </a:rPr>
                        <a:t>Papua</a:t>
                      </a:r>
                      <a:r>
                        <a:rPr lang="en-US" b="1" baseline="0" dirty="0">
                          <a:solidFill>
                            <a:schemeClr val="accent5">
                              <a:lumMod val="50000"/>
                            </a:schemeClr>
                          </a:solidFill>
                        </a:rPr>
                        <a:t> New Guinea</a:t>
                      </a:r>
                    </a:p>
                    <a:p>
                      <a:r>
                        <a:rPr lang="en-US" b="1" baseline="0" dirty="0">
                          <a:solidFill>
                            <a:schemeClr val="accent5">
                              <a:lumMod val="50000"/>
                            </a:schemeClr>
                          </a:solidFill>
                        </a:rPr>
                        <a:t>Solomon Islands</a:t>
                      </a:r>
                    </a:p>
                    <a:p>
                      <a:r>
                        <a:rPr lang="en-US" b="1" baseline="0" dirty="0">
                          <a:solidFill>
                            <a:schemeClr val="accent5">
                              <a:lumMod val="50000"/>
                            </a:schemeClr>
                          </a:solidFill>
                        </a:rPr>
                        <a:t>Timor </a:t>
                      </a:r>
                      <a:r>
                        <a:rPr lang="en-US" b="1" baseline="0" dirty="0" err="1">
                          <a:solidFill>
                            <a:schemeClr val="accent5">
                              <a:lumMod val="50000"/>
                            </a:schemeClr>
                          </a:solidFill>
                        </a:rPr>
                        <a:t>Leste</a:t>
                      </a:r>
                      <a:endParaRPr lang="en-US" b="1" dirty="0">
                        <a:solidFill>
                          <a:schemeClr val="accent5">
                            <a:lumMod val="50000"/>
                          </a:schemeClr>
                        </a:solidFill>
                      </a:endParaRPr>
                    </a:p>
                  </a:txBody>
                  <a:tcPr anchor="ctr">
                    <a:solidFill>
                      <a:schemeClr val="accent1">
                        <a:tint val="40000"/>
                        <a:alpha val="91000"/>
                      </a:schemeClr>
                    </a:solidFill>
                  </a:tcPr>
                </a:tc>
                <a:extLst>
                  <a:ext uri="{0D108BD9-81ED-4DB2-BD59-A6C34878D82A}">
                    <a16:rowId xmlns:a16="http://schemas.microsoft.com/office/drawing/2014/main" xmlns="" val="1720482504"/>
                  </a:ext>
                </a:extLst>
              </a:tr>
            </a:tbl>
          </a:graphicData>
        </a:graphic>
      </p:graphicFrame>
      <p:cxnSp>
        <p:nvCxnSpPr>
          <p:cNvPr id="8" name="Straight Connector 7">
            <a:extLst>
              <a:ext uri="{FF2B5EF4-FFF2-40B4-BE49-F238E27FC236}">
                <a16:creationId xmlns:a16="http://schemas.microsoft.com/office/drawing/2014/main" xmlns="" id="{144E3B7B-ADA2-49CD-A617-1D1364CEBA08}"/>
              </a:ext>
            </a:extLst>
          </p:cNvPr>
          <p:cNvCxnSpPr>
            <a:cxnSpLocks/>
          </p:cNvCxnSpPr>
          <p:nvPr/>
        </p:nvCxnSpPr>
        <p:spPr>
          <a:xfrm>
            <a:off x="685800" y="1232282"/>
            <a:ext cx="7086600"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6E4"/>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xmlns="" id="{2030027D-54C9-4C1B-ADF6-47BDCD4F10E9}"/>
              </a:ext>
            </a:extLst>
          </p:cNvPr>
          <p:cNvSpPr>
            <a:spLocks noGrp="1"/>
          </p:cNvSpPr>
          <p:nvPr>
            <p:ph type="ftr" sz="quarter" idx="3"/>
          </p:nvPr>
        </p:nvSpPr>
        <p:spPr/>
        <p:txBody>
          <a:bodyPr/>
          <a:lstStyle/>
          <a:p>
            <a:r>
              <a:rPr lang="en-US" dirty="0"/>
              <a:t>USAID OCEANS AND FISHERIES PARTNERSHIP</a:t>
            </a:r>
          </a:p>
        </p:txBody>
      </p:sp>
      <p:sp>
        <p:nvSpPr>
          <p:cNvPr id="14" name="Slide Number Placeholder 5">
            <a:extLst>
              <a:ext uri="{FF2B5EF4-FFF2-40B4-BE49-F238E27FC236}">
                <a16:creationId xmlns:a16="http://schemas.microsoft.com/office/drawing/2014/main" xmlns="" id="{1C7E36C3-E4DB-4A82-888E-0FF71FD3DF1F}"/>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8" name="Title 7"/>
          <p:cNvSpPr>
            <a:spLocks noGrp="1"/>
          </p:cNvSpPr>
          <p:nvPr>
            <p:ph type="title"/>
          </p:nvPr>
        </p:nvSpPr>
        <p:spPr>
          <a:xfrm>
            <a:off x="144518" y="254710"/>
            <a:ext cx="5494282" cy="646331"/>
          </a:xfrm>
          <a:solidFill>
            <a:srgbClr val="E7E6E4"/>
          </a:solidFill>
        </p:spPr>
        <p:txBody>
          <a:bodyPr/>
          <a:lstStyle/>
          <a:p>
            <a:r>
              <a:rPr lang="en-US" sz="3600" dirty="0">
                <a:solidFill>
                  <a:srgbClr val="C00000"/>
                </a:solidFill>
              </a:rPr>
              <a:t>eCDT TECHNOLOGY</a:t>
            </a:r>
          </a:p>
        </p:txBody>
      </p:sp>
      <p:cxnSp>
        <p:nvCxnSpPr>
          <p:cNvPr id="7" name="Straight Connector 6">
            <a:extLst>
              <a:ext uri="{FF2B5EF4-FFF2-40B4-BE49-F238E27FC236}">
                <a16:creationId xmlns:a16="http://schemas.microsoft.com/office/drawing/2014/main" xmlns="" id="{D577A605-5BEE-4F58-84FE-F9F7A964FA47}"/>
              </a:ext>
            </a:extLst>
          </p:cNvPr>
          <p:cNvCxnSpPr>
            <a:cxnSpLocks/>
          </p:cNvCxnSpPr>
          <p:nvPr/>
        </p:nvCxnSpPr>
        <p:spPr>
          <a:xfrm>
            <a:off x="208258" y="875808"/>
            <a:ext cx="4363742"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31DF4493-6762-4BDA-A290-A4129081993F}"/>
              </a:ext>
            </a:extLst>
          </p:cNvPr>
          <p:cNvPicPr>
            <a:picLocks noChangeAspect="1"/>
          </p:cNvPicPr>
          <p:nvPr/>
        </p:nvPicPr>
        <p:blipFill>
          <a:blip r:embed="rId4"/>
          <a:stretch>
            <a:fillRect/>
          </a:stretch>
        </p:blipFill>
        <p:spPr>
          <a:xfrm>
            <a:off x="144519" y="901040"/>
            <a:ext cx="1404438" cy="5804553"/>
          </a:xfrm>
          <a:prstGeom prst="rect">
            <a:avLst/>
          </a:prstGeom>
        </p:spPr>
      </p:pic>
      <p:sp>
        <p:nvSpPr>
          <p:cNvPr id="12" name="Rectangle 11">
            <a:extLst>
              <a:ext uri="{FF2B5EF4-FFF2-40B4-BE49-F238E27FC236}">
                <a16:creationId xmlns:a16="http://schemas.microsoft.com/office/drawing/2014/main" xmlns="" id="{58427F18-CDBC-4138-88CD-549ABD09B931}"/>
              </a:ext>
            </a:extLst>
          </p:cNvPr>
          <p:cNvSpPr/>
          <p:nvPr/>
        </p:nvSpPr>
        <p:spPr>
          <a:xfrm>
            <a:off x="1436547" y="1116282"/>
            <a:ext cx="533400"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7E36C6D-A934-4D89-A423-94ABF982C348}"/>
              </a:ext>
            </a:extLst>
          </p:cNvPr>
          <p:cNvSpPr/>
          <p:nvPr/>
        </p:nvSpPr>
        <p:spPr>
          <a:xfrm>
            <a:off x="750536" y="1623627"/>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D2FE2FD-DDAB-4276-B421-B93560083315}"/>
              </a:ext>
            </a:extLst>
          </p:cNvPr>
          <p:cNvSpPr/>
          <p:nvPr/>
        </p:nvSpPr>
        <p:spPr>
          <a:xfrm>
            <a:off x="1344981" y="3429000"/>
            <a:ext cx="594444" cy="65175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A4407542-8477-4051-AC70-1C3BB80A2AE7}"/>
              </a:ext>
            </a:extLst>
          </p:cNvPr>
          <p:cNvSpPr/>
          <p:nvPr/>
        </p:nvSpPr>
        <p:spPr>
          <a:xfrm>
            <a:off x="775493" y="2819400"/>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ED0343E-EEA0-4998-A004-BF8E7E4F845F}"/>
              </a:ext>
            </a:extLst>
          </p:cNvPr>
          <p:cNvSpPr/>
          <p:nvPr/>
        </p:nvSpPr>
        <p:spPr>
          <a:xfrm>
            <a:off x="750536" y="4015044"/>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ABF0012F-1C56-43CC-BA2E-50C1EE3F2A2C}"/>
              </a:ext>
            </a:extLst>
          </p:cNvPr>
          <p:cNvSpPr/>
          <p:nvPr/>
        </p:nvSpPr>
        <p:spPr>
          <a:xfrm>
            <a:off x="750536" y="5360318"/>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023B28A4-BC6E-4B7A-8A64-AD08FD3948AF}"/>
              </a:ext>
            </a:extLst>
          </p:cNvPr>
          <p:cNvSpPr/>
          <p:nvPr/>
        </p:nvSpPr>
        <p:spPr>
          <a:xfrm flipH="1">
            <a:off x="201331" y="953657"/>
            <a:ext cx="1404438" cy="93871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A picture containing person, man, outdoor&#10;&#10;Description generated with very high confidence">
            <a:extLst>
              <a:ext uri="{FF2B5EF4-FFF2-40B4-BE49-F238E27FC236}">
                <a16:creationId xmlns:a16="http://schemas.microsoft.com/office/drawing/2014/main" xmlns="" id="{1599E16A-DDBB-48C1-8E0A-A62EECE7FD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3400" y="3401291"/>
            <a:ext cx="4522310" cy="3014565"/>
          </a:xfrm>
          <a:prstGeom prst="rect">
            <a:avLst/>
          </a:prstGeom>
        </p:spPr>
      </p:pic>
      <p:pic>
        <p:nvPicPr>
          <p:cNvPr id="10" name="Picture 9">
            <a:extLst>
              <a:ext uri="{FF2B5EF4-FFF2-40B4-BE49-F238E27FC236}">
                <a16:creationId xmlns:a16="http://schemas.microsoft.com/office/drawing/2014/main" xmlns="" id="{14488FDC-4789-4E2D-BE33-CB564FBB3EE4}"/>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1777556" y="1055209"/>
            <a:ext cx="4220869" cy="2932778"/>
          </a:xfrm>
          <a:prstGeom prst="rect">
            <a:avLst/>
          </a:prstGeom>
          <a:noFill/>
          <a:ln>
            <a:noFill/>
          </a:ln>
        </p:spPr>
      </p:pic>
      <p:sp>
        <p:nvSpPr>
          <p:cNvPr id="22" name="Title 7">
            <a:extLst>
              <a:ext uri="{FF2B5EF4-FFF2-40B4-BE49-F238E27FC236}">
                <a16:creationId xmlns:a16="http://schemas.microsoft.com/office/drawing/2014/main" xmlns="" id="{3B076CD6-4B7C-4301-A4FA-AD95F8D828A7}"/>
              </a:ext>
            </a:extLst>
          </p:cNvPr>
          <p:cNvSpPr txBox="1">
            <a:spLocks/>
          </p:cNvSpPr>
          <p:nvPr/>
        </p:nvSpPr>
        <p:spPr>
          <a:xfrm>
            <a:off x="6081841" y="1116777"/>
            <a:ext cx="2860828" cy="1815882"/>
          </a:xfrm>
          <a:prstGeom prst="rect">
            <a:avLst/>
          </a:prstGeom>
          <a:solidFill>
            <a:srgbClr val="E7E6E4"/>
          </a:solidFill>
        </p:spPr>
        <p:txBody>
          <a:bodyPr vert="horz" wrap="square" lIns="91440" tIns="45720" rIns="91440" bIns="45720" rtlCol="0" anchor="b" anchorCtr="0">
            <a:spAutoFit/>
          </a:bodyPr>
          <a:lstStyle>
            <a:lvl1pPr algn="l" defTabSz="457200" rtl="0" eaLnBrk="1" latinLnBrk="0" hangingPunct="1">
              <a:spcBef>
                <a:spcPct val="0"/>
              </a:spcBef>
              <a:buNone/>
              <a:defRPr sz="2800" b="0" i="0" kern="1200">
                <a:solidFill>
                  <a:srgbClr val="0067B9"/>
                </a:solidFill>
                <a:latin typeface="Gill Sans MT"/>
                <a:ea typeface="+mj-ea"/>
                <a:cs typeface="Gill Sans MT"/>
              </a:defRPr>
            </a:lvl1pPr>
          </a:lstStyle>
          <a:p>
            <a:pPr fontAlgn="auto">
              <a:spcAft>
                <a:spcPts val="0"/>
              </a:spcAft>
            </a:pPr>
            <a:r>
              <a:rPr lang="en-US" dirty="0">
                <a:solidFill>
                  <a:srgbClr val="002060"/>
                </a:solidFill>
              </a:rPr>
              <a:t>Pointrek/Inmarsat Two-Way Vessel Monitoring System</a:t>
            </a:r>
          </a:p>
        </p:txBody>
      </p:sp>
      <p:sp>
        <p:nvSpPr>
          <p:cNvPr id="23" name="Title 7">
            <a:extLst>
              <a:ext uri="{FF2B5EF4-FFF2-40B4-BE49-F238E27FC236}">
                <a16:creationId xmlns:a16="http://schemas.microsoft.com/office/drawing/2014/main" xmlns="" id="{E4213D4E-0107-49E8-A7C5-6102A4CBBD61}"/>
              </a:ext>
            </a:extLst>
          </p:cNvPr>
          <p:cNvSpPr txBox="1">
            <a:spLocks/>
          </p:cNvSpPr>
          <p:nvPr/>
        </p:nvSpPr>
        <p:spPr>
          <a:xfrm>
            <a:off x="1889750" y="4004351"/>
            <a:ext cx="2403975" cy="1815882"/>
          </a:xfrm>
          <a:prstGeom prst="rect">
            <a:avLst/>
          </a:prstGeom>
          <a:solidFill>
            <a:srgbClr val="E7E6E4"/>
          </a:solidFill>
        </p:spPr>
        <p:txBody>
          <a:bodyPr vert="horz" wrap="square" lIns="91440" tIns="45720" rIns="91440" bIns="45720" rtlCol="0" anchor="b" anchorCtr="0">
            <a:spAutoFit/>
          </a:bodyPr>
          <a:lstStyle>
            <a:lvl1pPr algn="l" defTabSz="457200" rtl="0" eaLnBrk="1" latinLnBrk="0" hangingPunct="1">
              <a:spcBef>
                <a:spcPct val="0"/>
              </a:spcBef>
              <a:buNone/>
              <a:defRPr sz="2800" b="0" i="0" kern="1200">
                <a:solidFill>
                  <a:srgbClr val="0067B9"/>
                </a:solidFill>
                <a:latin typeface="Gill Sans MT"/>
                <a:ea typeface="+mj-ea"/>
                <a:cs typeface="Gill Sans MT"/>
              </a:defRPr>
            </a:lvl1pPr>
          </a:lstStyle>
          <a:p>
            <a:pPr algn="r" fontAlgn="auto">
              <a:spcAft>
                <a:spcPts val="0"/>
              </a:spcAft>
            </a:pPr>
            <a:r>
              <a:rPr lang="en-US" dirty="0">
                <a:solidFill>
                  <a:srgbClr val="002060"/>
                </a:solidFill>
              </a:rPr>
              <a:t>“FAME” </a:t>
            </a:r>
          </a:p>
          <a:p>
            <a:pPr algn="r" fontAlgn="auto">
              <a:spcAft>
                <a:spcPts val="0"/>
              </a:spcAft>
            </a:pPr>
            <a:r>
              <a:rPr lang="en-US" dirty="0">
                <a:solidFill>
                  <a:srgbClr val="002060"/>
                </a:solidFill>
              </a:rPr>
              <a:t>Small-Scale Vessel Transponders</a:t>
            </a:r>
          </a:p>
        </p:txBody>
      </p:sp>
    </p:spTree>
    <p:extLst>
      <p:ext uri="{BB962C8B-B14F-4D97-AF65-F5344CB8AC3E}">
        <p14:creationId xmlns:p14="http://schemas.microsoft.com/office/powerpoint/2010/main" val="2409671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6E4"/>
        </a:solidFill>
        <a:effectLst/>
      </p:bgPr>
    </p:bg>
    <p:spTree>
      <p:nvGrpSpPr>
        <p:cNvPr id="1" name=""/>
        <p:cNvGrpSpPr/>
        <p:nvPr/>
      </p:nvGrpSpPr>
      <p:grpSpPr>
        <a:xfrm>
          <a:off x="0" y="0"/>
          <a:ext cx="0" cy="0"/>
          <a:chOff x="0" y="0"/>
          <a:chExt cx="0" cy="0"/>
        </a:xfrm>
      </p:grpSpPr>
      <p:pic>
        <p:nvPicPr>
          <p:cNvPr id="23" name="Picture 2" descr="https://www.seafdec-oceanspartnership.org/wp-content/uploads/IMG_1487-1024x683.jpg">
            <a:extLst>
              <a:ext uri="{FF2B5EF4-FFF2-40B4-BE49-F238E27FC236}">
                <a16:creationId xmlns:a16="http://schemas.microsoft.com/office/drawing/2014/main" xmlns="" id="{16D24150-0F85-3748-9601-046E5296BE10}"/>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1919954" y="1080129"/>
            <a:ext cx="3875616" cy="25850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xmlns="" id="{345D826F-FC2B-4360-8E84-EC1016E7A46A}"/>
              </a:ext>
            </a:extLst>
          </p:cNvPr>
          <p:cNvSpPr/>
          <p:nvPr/>
        </p:nvSpPr>
        <p:spPr>
          <a:xfrm>
            <a:off x="1032893" y="2684302"/>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xmlns="" id="{2030027D-54C9-4C1B-ADF6-47BDCD4F10E9}"/>
              </a:ext>
            </a:extLst>
          </p:cNvPr>
          <p:cNvSpPr>
            <a:spLocks noGrp="1"/>
          </p:cNvSpPr>
          <p:nvPr>
            <p:ph type="ftr" sz="quarter" idx="3"/>
          </p:nvPr>
        </p:nvSpPr>
        <p:spPr/>
        <p:txBody>
          <a:bodyPr/>
          <a:lstStyle/>
          <a:p>
            <a:r>
              <a:rPr lang="en-US" dirty="0"/>
              <a:t>USAID OCEANS AND FISHERIES PARTNERSHIP</a:t>
            </a:r>
          </a:p>
        </p:txBody>
      </p:sp>
      <p:sp>
        <p:nvSpPr>
          <p:cNvPr id="14" name="Slide Number Placeholder 5">
            <a:extLst>
              <a:ext uri="{FF2B5EF4-FFF2-40B4-BE49-F238E27FC236}">
                <a16:creationId xmlns:a16="http://schemas.microsoft.com/office/drawing/2014/main" xmlns="" id="{1C7E36C3-E4DB-4A82-888E-0FF71FD3DF1F}"/>
              </a:ext>
            </a:extLst>
          </p:cNvPr>
          <p:cNvSpPr>
            <a:spLocks noGrp="1"/>
          </p:cNvSpPr>
          <p:nvPr>
            <p:ph type="sldNum" sz="quarter" idx="4"/>
          </p:nvPr>
        </p:nvSpPr>
        <p:spPr/>
        <p:txBody>
          <a:bodyPr/>
          <a:lstStyle/>
          <a:p>
            <a:fld id="{42782948-4DBE-204D-AB9E-B65E067054AE}" type="slidenum">
              <a:rPr lang="en-US" smtClean="0"/>
              <a:pPr/>
              <a:t>8</a:t>
            </a:fld>
            <a:endParaRPr lang="en-US"/>
          </a:p>
        </p:txBody>
      </p:sp>
      <p:pic>
        <p:nvPicPr>
          <p:cNvPr id="3" name="Picture 2">
            <a:extLst>
              <a:ext uri="{FF2B5EF4-FFF2-40B4-BE49-F238E27FC236}">
                <a16:creationId xmlns:a16="http://schemas.microsoft.com/office/drawing/2014/main" xmlns="" id="{31DF4493-6762-4BDA-A290-A4129081993F}"/>
              </a:ext>
            </a:extLst>
          </p:cNvPr>
          <p:cNvPicPr>
            <a:picLocks noChangeAspect="1"/>
          </p:cNvPicPr>
          <p:nvPr/>
        </p:nvPicPr>
        <p:blipFill>
          <a:blip r:embed="rId6"/>
          <a:stretch>
            <a:fillRect/>
          </a:stretch>
        </p:blipFill>
        <p:spPr>
          <a:xfrm>
            <a:off x="144519" y="901040"/>
            <a:ext cx="1404438" cy="5804553"/>
          </a:xfrm>
          <a:prstGeom prst="rect">
            <a:avLst/>
          </a:prstGeom>
        </p:spPr>
      </p:pic>
      <p:sp>
        <p:nvSpPr>
          <p:cNvPr id="12" name="Rectangle 11">
            <a:extLst>
              <a:ext uri="{FF2B5EF4-FFF2-40B4-BE49-F238E27FC236}">
                <a16:creationId xmlns:a16="http://schemas.microsoft.com/office/drawing/2014/main" xmlns="" id="{58427F18-CDBC-4138-88CD-549ABD09B931}"/>
              </a:ext>
            </a:extLst>
          </p:cNvPr>
          <p:cNvSpPr/>
          <p:nvPr/>
        </p:nvSpPr>
        <p:spPr>
          <a:xfrm>
            <a:off x="1436547" y="1116282"/>
            <a:ext cx="533400"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7E36C6D-A934-4D89-A423-94ABF982C348}"/>
              </a:ext>
            </a:extLst>
          </p:cNvPr>
          <p:cNvSpPr/>
          <p:nvPr/>
        </p:nvSpPr>
        <p:spPr>
          <a:xfrm>
            <a:off x="750536" y="1623627"/>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D2FE2FD-DDAB-4276-B421-B93560083315}"/>
              </a:ext>
            </a:extLst>
          </p:cNvPr>
          <p:cNvSpPr/>
          <p:nvPr/>
        </p:nvSpPr>
        <p:spPr>
          <a:xfrm>
            <a:off x="1187001" y="3820353"/>
            <a:ext cx="432621" cy="426695"/>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A4407542-8477-4051-AC70-1C3BB80A2AE7}"/>
              </a:ext>
            </a:extLst>
          </p:cNvPr>
          <p:cNvSpPr/>
          <p:nvPr/>
        </p:nvSpPr>
        <p:spPr>
          <a:xfrm>
            <a:off x="701184" y="2809649"/>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ED0343E-EEA0-4998-A004-BF8E7E4F845F}"/>
              </a:ext>
            </a:extLst>
          </p:cNvPr>
          <p:cNvSpPr/>
          <p:nvPr/>
        </p:nvSpPr>
        <p:spPr>
          <a:xfrm>
            <a:off x="750536" y="4015044"/>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ABF0012F-1C56-43CC-BA2E-50C1EE3F2A2C}"/>
              </a:ext>
            </a:extLst>
          </p:cNvPr>
          <p:cNvSpPr/>
          <p:nvPr/>
        </p:nvSpPr>
        <p:spPr>
          <a:xfrm>
            <a:off x="750536" y="5360318"/>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023B28A4-BC6E-4B7A-8A64-AD08FD3948AF}"/>
              </a:ext>
            </a:extLst>
          </p:cNvPr>
          <p:cNvSpPr/>
          <p:nvPr/>
        </p:nvSpPr>
        <p:spPr>
          <a:xfrm flipH="1">
            <a:off x="215185" y="2094256"/>
            <a:ext cx="1404438" cy="93871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7">
            <a:extLst>
              <a:ext uri="{FF2B5EF4-FFF2-40B4-BE49-F238E27FC236}">
                <a16:creationId xmlns:a16="http://schemas.microsoft.com/office/drawing/2014/main" xmlns="" id="{B3CBB526-1957-4890-B8C1-DFA3819E125D}"/>
              </a:ext>
            </a:extLst>
          </p:cNvPr>
          <p:cNvSpPr txBox="1">
            <a:spLocks/>
          </p:cNvSpPr>
          <p:nvPr/>
        </p:nvSpPr>
        <p:spPr>
          <a:xfrm>
            <a:off x="2489674" y="3714961"/>
            <a:ext cx="2860828" cy="954107"/>
          </a:xfrm>
          <a:prstGeom prst="rect">
            <a:avLst/>
          </a:prstGeom>
          <a:solidFill>
            <a:srgbClr val="E7E6E4"/>
          </a:solidFill>
        </p:spPr>
        <p:txBody>
          <a:bodyPr vert="horz" wrap="square" lIns="91440" tIns="45720" rIns="91440" bIns="45720" rtlCol="0" anchor="b" anchorCtr="0">
            <a:spAutoFit/>
          </a:bodyPr>
          <a:lstStyle>
            <a:lvl1pPr algn="l" defTabSz="457200" rtl="0" eaLnBrk="1" latinLnBrk="0" hangingPunct="1">
              <a:spcBef>
                <a:spcPct val="0"/>
              </a:spcBef>
              <a:buNone/>
              <a:defRPr sz="2800" b="0" i="0" kern="1200">
                <a:solidFill>
                  <a:srgbClr val="0067B9"/>
                </a:solidFill>
                <a:latin typeface="Gill Sans MT"/>
                <a:ea typeface="+mj-ea"/>
                <a:cs typeface="Gill Sans MT"/>
              </a:defRPr>
            </a:lvl1pPr>
          </a:lstStyle>
          <a:p>
            <a:pPr algn="r" fontAlgn="auto">
              <a:spcAft>
                <a:spcPts val="0"/>
              </a:spcAft>
            </a:pPr>
            <a:r>
              <a:rPr lang="en-US" dirty="0">
                <a:solidFill>
                  <a:srgbClr val="002060"/>
                </a:solidFill>
              </a:rPr>
              <a:t>Trafiz Mobile Application</a:t>
            </a:r>
          </a:p>
        </p:txBody>
      </p:sp>
      <p:sp>
        <p:nvSpPr>
          <p:cNvPr id="22" name="Rectangle 21">
            <a:extLst>
              <a:ext uri="{FF2B5EF4-FFF2-40B4-BE49-F238E27FC236}">
                <a16:creationId xmlns:a16="http://schemas.microsoft.com/office/drawing/2014/main" xmlns="" id="{D833186F-10DB-40B1-84F0-544F1F7568F0}"/>
              </a:ext>
            </a:extLst>
          </p:cNvPr>
          <p:cNvSpPr/>
          <p:nvPr/>
        </p:nvSpPr>
        <p:spPr>
          <a:xfrm>
            <a:off x="1032892" y="2669769"/>
            <a:ext cx="403655" cy="15925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88D8C22-8631-46D3-BCB4-67111B4E1310}"/>
              </a:ext>
            </a:extLst>
          </p:cNvPr>
          <p:cNvPicPr>
            <a:picLocks noChangeAspect="1"/>
          </p:cNvPicPr>
          <p:nvPr/>
        </p:nvPicPr>
        <p:blipFill>
          <a:blip r:embed="rId7"/>
          <a:stretch>
            <a:fillRect/>
          </a:stretch>
        </p:blipFill>
        <p:spPr>
          <a:xfrm>
            <a:off x="5445246" y="1293253"/>
            <a:ext cx="3373982" cy="5116384"/>
          </a:xfrm>
          <a:prstGeom prst="rect">
            <a:avLst/>
          </a:prstGeom>
        </p:spPr>
      </p:pic>
      <p:sp>
        <p:nvSpPr>
          <p:cNvPr id="25" name="Title 7">
            <a:extLst>
              <a:ext uri="{FF2B5EF4-FFF2-40B4-BE49-F238E27FC236}">
                <a16:creationId xmlns:a16="http://schemas.microsoft.com/office/drawing/2014/main" xmlns="" id="{043334A3-E509-472D-AAE2-B6A0D858E2C8}"/>
              </a:ext>
            </a:extLst>
          </p:cNvPr>
          <p:cNvSpPr txBox="1">
            <a:spLocks/>
          </p:cNvSpPr>
          <p:nvPr/>
        </p:nvSpPr>
        <p:spPr>
          <a:xfrm>
            <a:off x="144518" y="254710"/>
            <a:ext cx="5494282" cy="646331"/>
          </a:xfrm>
          <a:prstGeom prst="rect">
            <a:avLst/>
          </a:prstGeom>
          <a:solidFill>
            <a:srgbClr val="E7E6E4"/>
          </a:solidFill>
        </p:spPr>
        <p:txBody>
          <a:bodyPr vert="horz" lIns="91440" tIns="45720" rIns="91440" bIns="45720" rtlCol="0" anchor="b" anchorCtr="0">
            <a:spAutoFit/>
          </a:bodyPr>
          <a:lstStyle>
            <a:lvl1pPr algn="l" defTabSz="457200" rtl="0" eaLnBrk="1" latinLnBrk="0" hangingPunct="1">
              <a:spcBef>
                <a:spcPct val="0"/>
              </a:spcBef>
              <a:buNone/>
              <a:defRPr sz="2800" b="0" i="0" kern="1200">
                <a:solidFill>
                  <a:srgbClr val="0067B9"/>
                </a:solidFill>
                <a:latin typeface="Gill Sans MT"/>
                <a:ea typeface="+mj-ea"/>
                <a:cs typeface="Gill Sans MT"/>
              </a:defRPr>
            </a:lvl1pPr>
          </a:lstStyle>
          <a:p>
            <a:pPr fontAlgn="auto">
              <a:spcAft>
                <a:spcPts val="0"/>
              </a:spcAft>
            </a:pPr>
            <a:r>
              <a:rPr lang="en-US" sz="3600">
                <a:solidFill>
                  <a:srgbClr val="C00000"/>
                </a:solidFill>
              </a:rPr>
              <a:t>eCDT TECHNOLOGY</a:t>
            </a:r>
            <a:endParaRPr lang="en-US" sz="3600" dirty="0">
              <a:solidFill>
                <a:srgbClr val="C00000"/>
              </a:solidFill>
            </a:endParaRPr>
          </a:p>
        </p:txBody>
      </p:sp>
      <p:cxnSp>
        <p:nvCxnSpPr>
          <p:cNvPr id="26" name="Straight Connector 25">
            <a:extLst>
              <a:ext uri="{FF2B5EF4-FFF2-40B4-BE49-F238E27FC236}">
                <a16:creationId xmlns:a16="http://schemas.microsoft.com/office/drawing/2014/main" xmlns="" id="{764F9F3A-4474-472D-B8FA-9C76B4D9C027}"/>
              </a:ext>
            </a:extLst>
          </p:cNvPr>
          <p:cNvCxnSpPr>
            <a:cxnSpLocks/>
          </p:cNvCxnSpPr>
          <p:nvPr/>
        </p:nvCxnSpPr>
        <p:spPr>
          <a:xfrm>
            <a:off x="208258" y="875808"/>
            <a:ext cx="4363742"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64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6E4"/>
        </a:solidFill>
        <a:effectLst/>
      </p:bgPr>
    </p:bg>
    <p:spTree>
      <p:nvGrpSpPr>
        <p:cNvPr id="1" name=""/>
        <p:cNvGrpSpPr/>
        <p:nvPr/>
      </p:nvGrpSpPr>
      <p:grpSpPr>
        <a:xfrm>
          <a:off x="0" y="0"/>
          <a:ext cx="0" cy="0"/>
          <a:chOff x="0" y="0"/>
          <a:chExt cx="0" cy="0"/>
        </a:xfrm>
      </p:grpSpPr>
      <p:pic>
        <p:nvPicPr>
          <p:cNvPr id="11" name="Picture 10" descr="A person cooking in a kitchen preparing food&#10;&#10;Description generated with very high confidence">
            <a:extLst>
              <a:ext uri="{FF2B5EF4-FFF2-40B4-BE49-F238E27FC236}">
                <a16:creationId xmlns:a16="http://schemas.microsoft.com/office/drawing/2014/main" xmlns="" id="{46431996-AB8C-4C47-972E-ED907B9CC2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2058" y="3200752"/>
            <a:ext cx="4887938" cy="3258625"/>
          </a:xfrm>
          <a:prstGeom prst="rect">
            <a:avLst/>
          </a:prstGeom>
        </p:spPr>
      </p:pic>
      <p:sp>
        <p:nvSpPr>
          <p:cNvPr id="13" name="Footer Placeholder 4">
            <a:extLst>
              <a:ext uri="{FF2B5EF4-FFF2-40B4-BE49-F238E27FC236}">
                <a16:creationId xmlns:a16="http://schemas.microsoft.com/office/drawing/2014/main" xmlns="" id="{2030027D-54C9-4C1B-ADF6-47BDCD4F10E9}"/>
              </a:ext>
            </a:extLst>
          </p:cNvPr>
          <p:cNvSpPr>
            <a:spLocks noGrp="1"/>
          </p:cNvSpPr>
          <p:nvPr>
            <p:ph type="ftr" sz="quarter" idx="3"/>
          </p:nvPr>
        </p:nvSpPr>
        <p:spPr/>
        <p:txBody>
          <a:bodyPr/>
          <a:lstStyle/>
          <a:p>
            <a:r>
              <a:rPr lang="en-US" dirty="0"/>
              <a:t>USAID OCEANS AND FISHERIES PARTNERSHIP</a:t>
            </a:r>
          </a:p>
        </p:txBody>
      </p:sp>
      <p:sp>
        <p:nvSpPr>
          <p:cNvPr id="14" name="Slide Number Placeholder 5">
            <a:extLst>
              <a:ext uri="{FF2B5EF4-FFF2-40B4-BE49-F238E27FC236}">
                <a16:creationId xmlns:a16="http://schemas.microsoft.com/office/drawing/2014/main" xmlns="" id="{1C7E36C3-E4DB-4A82-888E-0FF71FD3DF1F}"/>
              </a:ext>
            </a:extLst>
          </p:cNvPr>
          <p:cNvSpPr>
            <a:spLocks noGrp="1"/>
          </p:cNvSpPr>
          <p:nvPr>
            <p:ph type="sldNum" sz="quarter" idx="4"/>
          </p:nvPr>
        </p:nvSpPr>
        <p:spPr/>
        <p:txBody>
          <a:bodyPr/>
          <a:lstStyle/>
          <a:p>
            <a:fld id="{42782948-4DBE-204D-AB9E-B65E067054AE}" type="slidenum">
              <a:rPr lang="en-US" smtClean="0"/>
              <a:pPr/>
              <a:t>9</a:t>
            </a:fld>
            <a:endParaRPr lang="en-US"/>
          </a:p>
        </p:txBody>
      </p:sp>
      <p:pic>
        <p:nvPicPr>
          <p:cNvPr id="3" name="Picture 2">
            <a:extLst>
              <a:ext uri="{FF2B5EF4-FFF2-40B4-BE49-F238E27FC236}">
                <a16:creationId xmlns:a16="http://schemas.microsoft.com/office/drawing/2014/main" xmlns="" id="{31DF4493-6762-4BDA-A290-A4129081993F}"/>
              </a:ext>
            </a:extLst>
          </p:cNvPr>
          <p:cNvPicPr>
            <a:picLocks noChangeAspect="1"/>
          </p:cNvPicPr>
          <p:nvPr/>
        </p:nvPicPr>
        <p:blipFill>
          <a:blip r:embed="rId5"/>
          <a:stretch>
            <a:fillRect/>
          </a:stretch>
        </p:blipFill>
        <p:spPr>
          <a:xfrm>
            <a:off x="144519" y="901040"/>
            <a:ext cx="1404438" cy="5804553"/>
          </a:xfrm>
          <a:prstGeom prst="rect">
            <a:avLst/>
          </a:prstGeom>
        </p:spPr>
      </p:pic>
      <p:sp>
        <p:nvSpPr>
          <p:cNvPr id="12" name="Rectangle 11">
            <a:extLst>
              <a:ext uri="{FF2B5EF4-FFF2-40B4-BE49-F238E27FC236}">
                <a16:creationId xmlns:a16="http://schemas.microsoft.com/office/drawing/2014/main" xmlns="" id="{58427F18-CDBC-4138-88CD-549ABD09B931}"/>
              </a:ext>
            </a:extLst>
          </p:cNvPr>
          <p:cNvSpPr/>
          <p:nvPr/>
        </p:nvSpPr>
        <p:spPr>
          <a:xfrm>
            <a:off x="1436547" y="1116282"/>
            <a:ext cx="533400"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7E36C6D-A934-4D89-A423-94ABF982C348}"/>
              </a:ext>
            </a:extLst>
          </p:cNvPr>
          <p:cNvSpPr/>
          <p:nvPr/>
        </p:nvSpPr>
        <p:spPr>
          <a:xfrm>
            <a:off x="750536" y="1623627"/>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D2FE2FD-DDAB-4276-B421-B93560083315}"/>
              </a:ext>
            </a:extLst>
          </p:cNvPr>
          <p:cNvSpPr/>
          <p:nvPr/>
        </p:nvSpPr>
        <p:spPr>
          <a:xfrm>
            <a:off x="1344981" y="3429000"/>
            <a:ext cx="594444" cy="65175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A4407542-8477-4051-AC70-1C3BB80A2AE7}"/>
              </a:ext>
            </a:extLst>
          </p:cNvPr>
          <p:cNvSpPr/>
          <p:nvPr/>
        </p:nvSpPr>
        <p:spPr>
          <a:xfrm>
            <a:off x="775493" y="2819400"/>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ED0343E-EEA0-4998-A004-BF8E7E4F845F}"/>
              </a:ext>
            </a:extLst>
          </p:cNvPr>
          <p:cNvSpPr/>
          <p:nvPr/>
        </p:nvSpPr>
        <p:spPr>
          <a:xfrm>
            <a:off x="750536" y="4015044"/>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ABF0012F-1C56-43CC-BA2E-50C1EE3F2A2C}"/>
              </a:ext>
            </a:extLst>
          </p:cNvPr>
          <p:cNvSpPr/>
          <p:nvPr/>
        </p:nvSpPr>
        <p:spPr>
          <a:xfrm>
            <a:off x="750536" y="5360318"/>
            <a:ext cx="1002063" cy="353943"/>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023B28A4-BC6E-4B7A-8A64-AD08FD3948AF}"/>
              </a:ext>
            </a:extLst>
          </p:cNvPr>
          <p:cNvSpPr/>
          <p:nvPr/>
        </p:nvSpPr>
        <p:spPr>
          <a:xfrm flipH="1">
            <a:off x="73274" y="3326745"/>
            <a:ext cx="1404438" cy="215965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7">
            <a:extLst>
              <a:ext uri="{FF2B5EF4-FFF2-40B4-BE49-F238E27FC236}">
                <a16:creationId xmlns:a16="http://schemas.microsoft.com/office/drawing/2014/main" xmlns="" id="{080A9E00-CA8B-455B-A704-99CB9D6E5219}"/>
              </a:ext>
            </a:extLst>
          </p:cNvPr>
          <p:cNvSpPr txBox="1">
            <a:spLocks/>
          </p:cNvSpPr>
          <p:nvPr/>
        </p:nvSpPr>
        <p:spPr>
          <a:xfrm>
            <a:off x="6081841" y="1978552"/>
            <a:ext cx="2860828" cy="954107"/>
          </a:xfrm>
          <a:prstGeom prst="rect">
            <a:avLst/>
          </a:prstGeom>
          <a:solidFill>
            <a:srgbClr val="E7E6E4"/>
          </a:solidFill>
        </p:spPr>
        <p:txBody>
          <a:bodyPr vert="horz" wrap="square" lIns="91440" tIns="45720" rIns="91440" bIns="45720" rtlCol="0" anchor="b" anchorCtr="0">
            <a:spAutoFit/>
          </a:bodyPr>
          <a:lstStyle>
            <a:lvl1pPr algn="l" defTabSz="457200" rtl="0" eaLnBrk="1" latinLnBrk="0" hangingPunct="1">
              <a:spcBef>
                <a:spcPct val="0"/>
              </a:spcBef>
              <a:buNone/>
              <a:defRPr sz="2800" b="0" i="0" kern="1200">
                <a:solidFill>
                  <a:srgbClr val="0067B9"/>
                </a:solidFill>
                <a:latin typeface="Gill Sans MT"/>
                <a:ea typeface="+mj-ea"/>
                <a:cs typeface="Gill Sans MT"/>
              </a:defRPr>
            </a:lvl1pPr>
          </a:lstStyle>
          <a:p>
            <a:pPr fontAlgn="auto">
              <a:spcAft>
                <a:spcPts val="0"/>
              </a:spcAft>
            </a:pPr>
            <a:r>
              <a:rPr lang="en-US" dirty="0">
                <a:solidFill>
                  <a:srgbClr val="002060"/>
                </a:solidFill>
              </a:rPr>
              <a:t>TraceTales Processor System</a:t>
            </a:r>
          </a:p>
        </p:txBody>
      </p:sp>
      <p:pic>
        <p:nvPicPr>
          <p:cNvPr id="4" name="Picture 3" descr="A group of people in a room&#10;&#10;Description generated with very high confidence">
            <a:extLst>
              <a:ext uri="{FF2B5EF4-FFF2-40B4-BE49-F238E27FC236}">
                <a16:creationId xmlns:a16="http://schemas.microsoft.com/office/drawing/2014/main" xmlns="" id="{4DDF2908-5C8A-4F03-B32A-A9C78DF9C8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7556" y="1094353"/>
            <a:ext cx="4233040" cy="2822027"/>
          </a:xfrm>
          <a:prstGeom prst="rect">
            <a:avLst/>
          </a:prstGeom>
        </p:spPr>
      </p:pic>
      <p:sp>
        <p:nvSpPr>
          <p:cNvPr id="23" name="Rectangle 22">
            <a:extLst>
              <a:ext uri="{FF2B5EF4-FFF2-40B4-BE49-F238E27FC236}">
                <a16:creationId xmlns:a16="http://schemas.microsoft.com/office/drawing/2014/main" xmlns="" id="{77041D96-8951-46F4-8A47-4C8F2E27FAC3}"/>
              </a:ext>
            </a:extLst>
          </p:cNvPr>
          <p:cNvSpPr/>
          <p:nvPr/>
        </p:nvSpPr>
        <p:spPr>
          <a:xfrm>
            <a:off x="1047926" y="2694192"/>
            <a:ext cx="501032" cy="446574"/>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B9F2856D-E637-45F3-A0E6-3A778E43495C}"/>
              </a:ext>
            </a:extLst>
          </p:cNvPr>
          <p:cNvSpPr/>
          <p:nvPr/>
        </p:nvSpPr>
        <p:spPr>
          <a:xfrm>
            <a:off x="1227197" y="3886200"/>
            <a:ext cx="209350" cy="334006"/>
          </a:xfrm>
          <a:prstGeom prst="rect">
            <a:avLst/>
          </a:prstGeom>
          <a:solidFill>
            <a:srgbClr val="E7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itle 7">
            <a:extLst>
              <a:ext uri="{FF2B5EF4-FFF2-40B4-BE49-F238E27FC236}">
                <a16:creationId xmlns:a16="http://schemas.microsoft.com/office/drawing/2014/main" xmlns="" id="{99B27BC7-C0A6-4608-AD7C-58C3127DDFBA}"/>
              </a:ext>
            </a:extLst>
          </p:cNvPr>
          <p:cNvSpPr>
            <a:spLocks noGrp="1"/>
          </p:cNvSpPr>
          <p:nvPr>
            <p:ph type="title"/>
          </p:nvPr>
        </p:nvSpPr>
        <p:spPr>
          <a:xfrm>
            <a:off x="144518" y="254710"/>
            <a:ext cx="5494282" cy="646331"/>
          </a:xfrm>
          <a:solidFill>
            <a:srgbClr val="E7E6E4"/>
          </a:solidFill>
        </p:spPr>
        <p:txBody>
          <a:bodyPr/>
          <a:lstStyle/>
          <a:p>
            <a:r>
              <a:rPr lang="en-US" sz="3600" dirty="0">
                <a:solidFill>
                  <a:srgbClr val="C00000"/>
                </a:solidFill>
              </a:rPr>
              <a:t>eCDT TECHNOLOGY</a:t>
            </a:r>
          </a:p>
        </p:txBody>
      </p:sp>
      <p:cxnSp>
        <p:nvCxnSpPr>
          <p:cNvPr id="28" name="Straight Connector 27">
            <a:extLst>
              <a:ext uri="{FF2B5EF4-FFF2-40B4-BE49-F238E27FC236}">
                <a16:creationId xmlns:a16="http://schemas.microsoft.com/office/drawing/2014/main" xmlns="" id="{7DD2428D-743F-4156-A60E-7F9780B9767D}"/>
              </a:ext>
            </a:extLst>
          </p:cNvPr>
          <p:cNvCxnSpPr>
            <a:cxnSpLocks/>
          </p:cNvCxnSpPr>
          <p:nvPr/>
        </p:nvCxnSpPr>
        <p:spPr>
          <a:xfrm>
            <a:off x="208258" y="875808"/>
            <a:ext cx="4363742" cy="0"/>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663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giz-powerpoint-leerfolie-en">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Lst>
    <a:ext uri="{05A4C25C-085E-4340-85A3-A5531E510DB2}">
      <thm15:themeFamily xmlns:thm15="http://schemas.microsoft.com/office/thememl/2012/main" name="PAME RC Be Resort" id="{D8B00986-2E1F-4C35-B291-D06CF327D75F}" vid="{351D7029-0456-422A-8AEC-4BDFF7E6012E}"/>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2.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3.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4.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5.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6.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7.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docProps/app.xml><?xml version="1.0" encoding="utf-8"?>
<Properties xmlns="http://schemas.openxmlformats.org/officeDocument/2006/extended-properties" xmlns:vt="http://schemas.openxmlformats.org/officeDocument/2006/docPropsVTypes">
  <Template>8.0 RDMA Powerpoint Master Template</Template>
  <TotalTime>7031</TotalTime>
  <Words>792</Words>
  <Application>Microsoft Macintosh PowerPoint</Application>
  <PresentationFormat>On-screen Show (4:3)</PresentationFormat>
  <Paragraphs>131</Paragraphs>
  <Slides>15</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Narrow</vt:lpstr>
      <vt:lpstr>Calibri</vt:lpstr>
      <vt:lpstr>Calibri Light</vt:lpstr>
      <vt:lpstr>Cordia New</vt:lpstr>
      <vt:lpstr>Gill Sans MT</vt:lpstr>
      <vt:lpstr>Times</vt:lpstr>
      <vt:lpstr>Wingdings</vt:lpstr>
      <vt:lpstr>1_Office Theme</vt:lpstr>
      <vt:lpstr>2_giz-powerpoint-leerfolie-en</vt:lpstr>
      <vt:lpstr>Office Theme</vt:lpstr>
      <vt:lpstr>PowerPoint Presentation</vt:lpstr>
      <vt:lpstr>PURPOSE</vt:lpstr>
      <vt:lpstr>SCOPE</vt:lpstr>
      <vt:lpstr>OVERVIEW</vt:lpstr>
      <vt:lpstr>PRIMARY STRATEGIES</vt:lpstr>
      <vt:lpstr>LEARNING &amp; EXPANSION SITES</vt:lpstr>
      <vt:lpstr>eCDT TECHNOLOGY</vt:lpstr>
      <vt:lpstr>PowerPoint Presentation</vt:lpstr>
      <vt:lpstr>eCDT TECHNOLOGY</vt:lpstr>
      <vt:lpstr>eCDT TECHNOLOGY</vt:lpstr>
      <vt:lpstr>PowerPoint Presentation</vt:lpstr>
      <vt:lpstr>IMPACTS</vt:lpstr>
      <vt:lpstr>LESSONS LEARNED</vt:lpstr>
      <vt:lpstr>LESSONS LEARNED</vt:lpstr>
      <vt:lpstr>PowerPoint Presentation</vt:lpstr>
    </vt:vector>
  </TitlesOfParts>
  <Company>USAID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Microsoft Office User</cp:lastModifiedBy>
  <cp:revision>322</cp:revision>
  <cp:lastPrinted>2015-11-04T04:09:56Z</cp:lastPrinted>
  <dcterms:created xsi:type="dcterms:W3CDTF">2015-07-30T09:23:10Z</dcterms:created>
  <dcterms:modified xsi:type="dcterms:W3CDTF">2019-06-25T02:17:45Z</dcterms:modified>
</cp:coreProperties>
</file>