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25009-B81C-4D3F-97AD-903E8F2B7365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5B3B6-3DEE-4C4E-8783-ECBB7739056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2470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9110-2B0F-4457-8EB2-044B2B5A7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32187-4D40-41BD-83B1-CCF848BBB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FB909-C7F3-4BEB-9673-E50FD11F0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5DB45-596F-4166-8273-51832E9F9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0C51C-E6C6-4FE3-854E-E2474E75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376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717E-30D0-4EDB-A486-4D93E56D0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8BF9D-FBDD-4E78-8136-C246B39CA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6EFEC-F5D9-4C30-86E1-CEAB2C89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8454A-9983-4BE7-9E07-CCFB08D7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D5235-34F4-4445-898D-F1585085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3487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B7C8-727E-48A0-B9D8-2A87F771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B6A35-33C9-4961-B413-9F2790F14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9E156-E4D6-4D92-AE66-58949602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6FDA7-77F8-4152-8534-AD4F9120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24010-E030-45DB-AF9D-EC7651B0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856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61BE-FFFC-4159-85F8-4EFC6EB9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99B4C-DA2B-40A8-AA6C-FD581DD3A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166A7-81A8-40F7-A346-0B9444B01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8A9FC-8185-47E7-A4B7-37248B81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58462-B63A-4428-A9CB-C011C4E15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1488D-8702-4815-B940-07FF0DEC9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073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F921A-C682-44E7-BE91-9229DB3AC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72BBE-D47D-46C1-9396-4555B1278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F01D-95EE-4C28-91D7-EBE1B0130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AF8EFE-21A0-46E8-A6A3-B78894499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F54384-8ED9-4312-B3FC-5F356B6EE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960587-8413-4E4D-ACB4-3526002B1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D9C4BC-60E1-432E-9730-7DA7B8D8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A45994-C246-452A-A039-A61C999A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782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B4A48-1A36-4A67-9F2F-D1D11043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B6889-A0D2-4039-A73C-53A35452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0E0D3-012A-4E53-9FD1-B7CA09EC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8CA32-97E7-4C63-8ECE-D30AB53A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654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CEDBA-F7E7-48B7-B45E-AB9D544B0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C72FB4-3479-4A96-B5BD-4423B914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DB590-CBB7-45FF-9226-DA23F876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079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D28B-CCE2-4F66-85AA-738D34B12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2E8D2-AE65-4954-8259-68D191C75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7D38E-F1B1-4F80-AB45-407E54F34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2EA44-05DD-4CBC-B78A-96A7795E0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E8E87-FC7B-4543-AF02-5733E9FF4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CB694-768F-45A6-B329-A49FEEAC3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249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40B45-BE81-4715-90F5-ECEC5F68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102EFC-4628-4AE9-B6ED-09D96111BB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67C77-0DAC-4612-87FB-D566D77A1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DB1CD-ACD7-4106-8CF6-8EBE7614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AABF5-127A-469A-9CA9-0180EFA0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CD8C3-78D4-4818-9699-820AE6D4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528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1BD3-E3DD-48FE-ABEF-2830A843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9A0C58-F8B8-4748-963B-0DDF9309D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CAA78-4A72-440D-BB99-FA4D339FB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FBE45-940B-4221-B196-2A47B327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7AE63-763D-45D2-8523-3A9E5AC84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807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CF9C61-B968-43E3-9371-019AB7BA2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7DD9C-9806-4B94-9F2D-E9AA233BB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A0D3C-2AD8-4A1B-9C2D-3795C7B2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D8D3D-5EA7-498B-BD05-807DCDCB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52150-5C58-4EB4-A704-A7D67EA30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808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AF80D-A7E8-420B-84AB-491727DB9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6C65C-EACB-4F52-A1C1-B8111748C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3491D-6859-44C3-950D-EF80B543B6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97009-A754-475D-B4ED-F5F66320CB70}" type="datetimeFigureOut">
              <a:rPr lang="en-ID" smtClean="0"/>
              <a:t>21/12/2021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FD974-09D9-4EDC-985D-A4FDAE160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26DD4-625E-497F-A8B9-F40D8785AC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A99BA-3F4F-4A26-A6AC-61FA474D180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268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/>
          <p:nvPr/>
        </p:nvSpPr>
        <p:spPr>
          <a:xfrm>
            <a:off x="-1552575" y="365125"/>
            <a:ext cx="6648450" cy="5948363"/>
          </a:xfrm>
          <a:prstGeom prst="ellipse">
            <a:avLst/>
          </a:prstGeom>
          <a:solidFill>
            <a:srgbClr val="002060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391140" y="1233035"/>
            <a:ext cx="3571260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Completion of the term of the Deputy Executive Director for Program Services (DEDPS)</a:t>
            </a:r>
            <a:endParaRPr sz="3600" b="1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6" y="-768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 descr="A person wearing glasses&#10;&#10;Description automatically generated with medium confidenc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680328" y="1560512"/>
            <a:ext cx="4352925" cy="290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709415" y="321528"/>
            <a:ext cx="6991500" cy="7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DR. SHARIFAH </a:t>
            </a:r>
            <a:r>
              <a:rPr lang="en-GB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n-GB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ORA ASFIAH BINTI SYED IBRAHIM </a:t>
            </a:r>
            <a:r>
              <a:rPr lang="en-GB"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from Malaysia had successfully completed her term as </a:t>
            </a:r>
            <a:r>
              <a:rPr lang="en-GB" sz="2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Deputy Executive Director for Program Services</a:t>
            </a:r>
            <a:r>
              <a:rPr lang="en-GB"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of the CTI-CFF Regional Secretariat for the period of 15 November 2017 – 14 November 2021.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She had provided excellent contribution and leadership skills in: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coordinating the review of the CTI Regional Plan of Action (RPOA) 1.0 and the preparation towards finalizing the draft CTI RPOA 2.0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coordinating the Technical Working Groups, Monitoring and Evaluation Working Group and Cross-Cutting Initiatives 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representing the CTI-CFF as a resource person in various international fora to increase credibility and visibility of CTI-CFF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strengthening partnership between CTI-CFF and CTI Partners through excellent management and monitoring of collaborative programs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Noto Sans Symbols"/>
              <a:buChar char="✔"/>
            </a:pPr>
            <a:r>
              <a:rPr lang="en-GB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coordinating information and knowledge management relevant to CTI-CFF programs and goals  </a:t>
            </a:r>
            <a:endParaRPr/>
          </a:p>
          <a:p>
            <a:pPr marL="34290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6" y="-768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 txBox="1"/>
          <p:nvPr/>
        </p:nvSpPr>
        <p:spPr>
          <a:xfrm>
            <a:off x="1389721" y="940650"/>
            <a:ext cx="10261500" cy="4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Her hard work, commitment, and contributions to CTI-CFF and the Regional Secretariat are greatly valued and cherished.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CTI-CFF and the Regional Secretariat </a:t>
            </a:r>
            <a:r>
              <a:rPr lang="en-GB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greatly appreciates and extends its gratitude to</a:t>
            </a:r>
            <a:r>
              <a:rPr lang="en-GB" sz="2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DR SHARIFAH NORA ASFIAH BINTI SYED IBRAHIM </a:t>
            </a:r>
            <a:r>
              <a:rPr lang="en-GB" sz="2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and wish her all the best in her future endeavors.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3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</a:pPr>
            <a:endParaRPr sz="2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Noto Sans Symbols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CTI-CFF Regional Secretariat</dc:creator>
  <cp:lastModifiedBy>CTI-CFF Regional Secretariat</cp:lastModifiedBy>
  <cp:revision>1</cp:revision>
  <dcterms:created xsi:type="dcterms:W3CDTF">2021-12-21T07:01:48Z</dcterms:created>
  <dcterms:modified xsi:type="dcterms:W3CDTF">2021-12-21T07:02:13Z</dcterms:modified>
</cp:coreProperties>
</file>